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61" r:id="rId3"/>
    <p:sldId id="257" r:id="rId4"/>
    <p:sldId id="258" r:id="rId5"/>
    <p:sldId id="259" r:id="rId6"/>
    <p:sldId id="273" r:id="rId7"/>
    <p:sldId id="262" r:id="rId8"/>
    <p:sldId id="264" r:id="rId9"/>
    <p:sldId id="291" r:id="rId10"/>
    <p:sldId id="293" r:id="rId11"/>
    <p:sldId id="295" r:id="rId12"/>
    <p:sldId id="296" r:id="rId13"/>
    <p:sldId id="292" r:id="rId14"/>
    <p:sldId id="294" r:id="rId15"/>
    <p:sldId id="297" r:id="rId16"/>
    <p:sldId id="287" r:id="rId17"/>
    <p:sldId id="289" r:id="rId18"/>
    <p:sldId id="288" r:id="rId19"/>
    <p:sldId id="268" r:id="rId20"/>
    <p:sldId id="263" r:id="rId21"/>
    <p:sldId id="279" r:id="rId22"/>
    <p:sldId id="276" r:id="rId23"/>
    <p:sldId id="270" r:id="rId24"/>
    <p:sldId id="278" r:id="rId25"/>
    <p:sldId id="277" r:id="rId26"/>
    <p:sldId id="274" r:id="rId27"/>
    <p:sldId id="266" r:id="rId28"/>
    <p:sldId id="298" r:id="rId29"/>
    <p:sldId id="275" r:id="rId30"/>
    <p:sldId id="269" r:id="rId31"/>
    <p:sldId id="271" r:id="rId32"/>
    <p:sldId id="299" r:id="rId33"/>
    <p:sldId id="265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8" autoAdjust="0"/>
    <p:restoredTop sz="91289" autoAdjust="0"/>
  </p:normalViewPr>
  <p:slideViewPr>
    <p:cSldViewPr snapToGrid="0">
      <p:cViewPr varScale="1">
        <p:scale>
          <a:sx n="75" d="100"/>
          <a:sy n="75" d="100"/>
        </p:scale>
        <p:origin x="48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87C03-8E46-4D8E-99AE-239021532ED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A4532C-D4BB-4F62-84BA-EB38AA9E3375}">
      <dgm:prSet phldrT="[文字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/>
            <a:t>序章</a:t>
          </a:r>
        </a:p>
      </dgm:t>
    </dgm:pt>
    <dgm:pt modelId="{2F793092-6F3C-49EE-A9AD-FFA2F026B932}" type="parTrans" cxnId="{577B8A0A-A268-46C9-8E83-654086D11D92}">
      <dgm:prSet/>
      <dgm:spPr/>
      <dgm:t>
        <a:bodyPr/>
        <a:lstStyle/>
        <a:p>
          <a:endParaRPr lang="zh-TW" altLang="en-US"/>
        </a:p>
      </dgm:t>
    </dgm:pt>
    <dgm:pt modelId="{2D37FF61-9FDE-4BD3-B335-CB8DE72083D6}" type="sibTrans" cxnId="{577B8A0A-A268-46C9-8E83-654086D11D92}">
      <dgm:prSet/>
      <dgm:spPr/>
      <dgm:t>
        <a:bodyPr/>
        <a:lstStyle/>
        <a:p>
          <a:endParaRPr lang="zh-TW" altLang="en-US"/>
        </a:p>
      </dgm:t>
    </dgm:pt>
    <dgm:pt modelId="{93CD2FEE-390E-4227-8C6C-312CDD9D4B26}" type="pres">
      <dgm:prSet presAssocID="{F5387C03-8E46-4D8E-99AE-239021532E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090C8D-B33B-4CA8-9858-E28FB8ACAB1F}" type="pres">
      <dgm:prSet presAssocID="{1BA4532C-D4BB-4F62-84BA-EB38AA9E3375}" presName="root1" presStyleCnt="0"/>
      <dgm:spPr/>
    </dgm:pt>
    <dgm:pt modelId="{DF943AB1-F2B5-45CA-A900-2A87B1982DF2}" type="pres">
      <dgm:prSet presAssocID="{1BA4532C-D4BB-4F62-84BA-EB38AA9E3375}" presName="LevelOneTextNode" presStyleLbl="node0" presStyleIdx="0" presStyleCnt="1">
        <dgm:presLayoutVars>
          <dgm:chPref val="3"/>
        </dgm:presLayoutVars>
      </dgm:prSet>
      <dgm:spPr/>
    </dgm:pt>
    <dgm:pt modelId="{F99CF48F-68A7-4069-A8A2-86A8675BA791}" type="pres">
      <dgm:prSet presAssocID="{1BA4532C-D4BB-4F62-84BA-EB38AA9E3375}" presName="level2hierChild" presStyleCnt="0"/>
      <dgm:spPr/>
    </dgm:pt>
  </dgm:ptLst>
  <dgm:cxnLst>
    <dgm:cxn modelId="{C67E7702-ED59-45D4-B0F3-FC7865BBB89B}" type="presOf" srcId="{F5387C03-8E46-4D8E-99AE-239021532ED9}" destId="{93CD2FEE-390E-4227-8C6C-312CDD9D4B26}" srcOrd="0" destOrd="0" presId="urn:microsoft.com/office/officeart/2005/8/layout/hierarchy2"/>
    <dgm:cxn modelId="{577B8A0A-A268-46C9-8E83-654086D11D92}" srcId="{F5387C03-8E46-4D8E-99AE-239021532ED9}" destId="{1BA4532C-D4BB-4F62-84BA-EB38AA9E3375}" srcOrd="0" destOrd="0" parTransId="{2F793092-6F3C-49EE-A9AD-FFA2F026B932}" sibTransId="{2D37FF61-9FDE-4BD3-B335-CB8DE72083D6}"/>
    <dgm:cxn modelId="{AF0CC2B4-F658-49C1-8362-6003C3DC073A}" type="presOf" srcId="{1BA4532C-D4BB-4F62-84BA-EB38AA9E3375}" destId="{DF943AB1-F2B5-45CA-A900-2A87B1982DF2}" srcOrd="0" destOrd="0" presId="urn:microsoft.com/office/officeart/2005/8/layout/hierarchy2"/>
    <dgm:cxn modelId="{18703861-BA8A-49C0-B8E2-02625E314CC9}" type="presParOf" srcId="{93CD2FEE-390E-4227-8C6C-312CDD9D4B26}" destId="{6D090C8D-B33B-4CA8-9858-E28FB8ACAB1F}" srcOrd="0" destOrd="0" presId="urn:microsoft.com/office/officeart/2005/8/layout/hierarchy2"/>
    <dgm:cxn modelId="{D6270164-B126-4474-87C4-57151FB2D0D3}" type="presParOf" srcId="{6D090C8D-B33B-4CA8-9858-E28FB8ACAB1F}" destId="{DF943AB1-F2B5-45CA-A900-2A87B1982DF2}" srcOrd="0" destOrd="0" presId="urn:microsoft.com/office/officeart/2005/8/layout/hierarchy2"/>
    <dgm:cxn modelId="{45F2F115-3A9F-4C2A-B12A-479DBEE262C7}" type="presParOf" srcId="{6D090C8D-B33B-4CA8-9858-E28FB8ACAB1F}" destId="{F99CF48F-68A7-4069-A8A2-86A8675BA7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96432-ECE1-4B02-80F6-38581DC30E4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E8D9785-8839-4195-B566-F14D3CD2E8A5}">
      <dgm:prSet phldrT="[文字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/>
            <a:t>……</a:t>
          </a:r>
          <a:endParaRPr lang="zh-TW" altLang="en-US" dirty="0"/>
        </a:p>
      </dgm:t>
    </dgm:pt>
    <dgm:pt modelId="{ABB9594F-AD26-477E-B225-DB3961F6AAB8}" type="parTrans" cxnId="{95E41B05-E766-4B46-A62C-7D7E3E9E1665}">
      <dgm:prSet/>
      <dgm:spPr/>
      <dgm:t>
        <a:bodyPr/>
        <a:lstStyle/>
        <a:p>
          <a:endParaRPr lang="zh-TW" altLang="en-US"/>
        </a:p>
      </dgm:t>
    </dgm:pt>
    <dgm:pt modelId="{814CFD32-AA46-4FD3-8462-023BDB69752B}" type="sibTrans" cxnId="{95E41B05-E766-4B46-A62C-7D7E3E9E1665}">
      <dgm:prSet/>
      <dgm:spPr/>
      <dgm:t>
        <a:bodyPr/>
        <a:lstStyle/>
        <a:p>
          <a:endParaRPr lang="zh-TW" altLang="en-US"/>
        </a:p>
      </dgm:t>
    </dgm:pt>
    <dgm:pt modelId="{D4BD8505-4CBC-43D3-A164-F2731B787D81}">
      <dgm:prSet phldrT="[文字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/>
            <a:t>N</a:t>
          </a:r>
          <a:r>
            <a:rPr lang="zh-TW" altLang="en-US" dirty="0"/>
            <a:t>章</a:t>
          </a:r>
        </a:p>
      </dgm:t>
    </dgm:pt>
    <dgm:pt modelId="{31439554-C472-4DFB-9D17-F93C14A29139}" type="parTrans" cxnId="{F61BB86F-EE99-485A-87C4-7C419AF7E9A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zh-TW" altLang="en-US"/>
        </a:p>
      </dgm:t>
    </dgm:pt>
    <dgm:pt modelId="{C1DAC1E7-4CD7-42C0-AEC7-C79E0A42A4E7}" type="sibTrans" cxnId="{F61BB86F-EE99-485A-87C4-7C419AF7E9A0}">
      <dgm:prSet/>
      <dgm:spPr/>
      <dgm:t>
        <a:bodyPr/>
        <a:lstStyle/>
        <a:p>
          <a:endParaRPr lang="zh-TW" altLang="en-US"/>
        </a:p>
      </dgm:t>
    </dgm:pt>
    <dgm:pt modelId="{E088682D-42B1-4DF9-8BF9-C5236AD58B31}">
      <dgm:prSet phldrT="[文字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900" dirty="0"/>
            <a:t>X</a:t>
          </a:r>
          <a:r>
            <a:rPr lang="zh-TW" altLang="en-US" sz="1900" dirty="0"/>
            <a:t>章</a:t>
          </a:r>
          <a:r>
            <a:rPr lang="en-US" altLang="zh-TW" sz="1800" dirty="0"/>
            <a:t>(</a:t>
          </a:r>
          <a:r>
            <a:rPr lang="zh-TW" altLang="en-US" sz="1800" dirty="0"/>
            <a:t>第二個結局</a:t>
          </a:r>
          <a:r>
            <a:rPr lang="en-US" altLang="zh-TW" sz="1800" dirty="0"/>
            <a:t>)</a:t>
          </a:r>
          <a:endParaRPr lang="zh-TW" altLang="en-US" sz="1800" dirty="0"/>
        </a:p>
      </dgm:t>
    </dgm:pt>
    <dgm:pt modelId="{BC972AE2-0897-4F44-BCB6-4730294C1A9C}" type="parTrans" cxnId="{51F4763A-F45A-4878-A0DB-56612A2F993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zh-TW" altLang="en-US"/>
        </a:p>
      </dgm:t>
    </dgm:pt>
    <dgm:pt modelId="{DC5243EC-D851-4355-8B38-4A25E444B9D5}" type="sibTrans" cxnId="{51F4763A-F45A-4878-A0DB-56612A2F9930}">
      <dgm:prSet/>
      <dgm:spPr/>
      <dgm:t>
        <a:bodyPr/>
        <a:lstStyle/>
        <a:p>
          <a:endParaRPr lang="zh-TW" altLang="en-US"/>
        </a:p>
      </dgm:t>
    </dgm:pt>
    <dgm:pt modelId="{FBEE9A07-472A-449B-9169-9CFF0FAFC35E}">
      <dgm:prSet phldrT="[文字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900" dirty="0"/>
            <a:t>X</a:t>
          </a:r>
          <a:r>
            <a:rPr lang="zh-TW" altLang="en-US" sz="1900" dirty="0"/>
            <a:t>章</a:t>
          </a:r>
          <a:r>
            <a:rPr lang="en-US" altLang="zh-TW" sz="1800" dirty="0"/>
            <a:t>(</a:t>
          </a:r>
          <a:r>
            <a:rPr lang="zh-TW" altLang="en-US" sz="1800" dirty="0"/>
            <a:t>第三個結局</a:t>
          </a:r>
          <a:r>
            <a:rPr lang="en-US" altLang="zh-TW" sz="1800" dirty="0"/>
            <a:t>)</a:t>
          </a:r>
          <a:endParaRPr lang="zh-TW" altLang="en-US" sz="1900" dirty="0"/>
        </a:p>
      </dgm:t>
    </dgm:pt>
    <dgm:pt modelId="{783DF1F6-24FD-4255-A113-AE16470146B7}" type="parTrans" cxnId="{09CE55FE-3B1C-4E45-9861-424666D5BDC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zh-TW" altLang="en-US"/>
        </a:p>
      </dgm:t>
    </dgm:pt>
    <dgm:pt modelId="{2361B7F6-8B36-48DC-B6BA-ECCF50454BEC}" type="sibTrans" cxnId="{09CE55FE-3B1C-4E45-9861-424666D5BDCF}">
      <dgm:prSet/>
      <dgm:spPr/>
      <dgm:t>
        <a:bodyPr/>
        <a:lstStyle/>
        <a:p>
          <a:endParaRPr lang="zh-TW" altLang="en-US"/>
        </a:p>
      </dgm:t>
    </dgm:pt>
    <dgm:pt modelId="{EA1883AC-0093-46C0-80C7-80B5EFC214B9}">
      <dgm:prSet phldrT="[文字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900" dirty="0"/>
            <a:t>X</a:t>
          </a:r>
          <a:r>
            <a:rPr lang="zh-TW" altLang="en-US" sz="1900" dirty="0"/>
            <a:t>章</a:t>
          </a:r>
          <a:r>
            <a:rPr lang="en-US" altLang="zh-TW" sz="1800" dirty="0"/>
            <a:t>(</a:t>
          </a:r>
          <a:r>
            <a:rPr lang="zh-TW" altLang="en-US" sz="1800" dirty="0"/>
            <a:t>第四個結局</a:t>
          </a:r>
          <a:r>
            <a:rPr lang="en-US" altLang="zh-TW" sz="1800" dirty="0"/>
            <a:t>)</a:t>
          </a:r>
          <a:endParaRPr lang="zh-TW" altLang="en-US" sz="1900" dirty="0"/>
        </a:p>
      </dgm:t>
    </dgm:pt>
    <dgm:pt modelId="{C4AA05DD-468F-4FA7-B506-3FA3C2A0B66B}" type="parTrans" cxnId="{DA5C73A2-519F-4D35-8A41-84E52B9D9A7B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zh-TW" altLang="en-US" sz="600"/>
        </a:p>
      </dgm:t>
    </dgm:pt>
    <dgm:pt modelId="{634641F7-A8A4-44BD-9CCC-10B061FF6F92}" type="sibTrans" cxnId="{DA5C73A2-519F-4D35-8A41-84E52B9D9A7B}">
      <dgm:prSet/>
      <dgm:spPr/>
      <dgm:t>
        <a:bodyPr/>
        <a:lstStyle/>
        <a:p>
          <a:endParaRPr lang="zh-TW" altLang="en-US"/>
        </a:p>
      </dgm:t>
    </dgm:pt>
    <dgm:pt modelId="{5656BBAF-8696-43CD-811C-293C1F691CCC}">
      <dgm:prSet phldrT="[文字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/>
            <a:t>……</a:t>
          </a:r>
          <a:endParaRPr lang="zh-TW" altLang="en-US" dirty="0"/>
        </a:p>
      </dgm:t>
    </dgm:pt>
    <dgm:pt modelId="{71411A64-E3C6-4893-827F-A370895D518D}" type="parTrans" cxnId="{ED5A9A56-B4E4-465E-8E6D-7B3B0E58F778}">
      <dgm:prSet/>
      <dgm:spPr/>
      <dgm:t>
        <a:bodyPr/>
        <a:lstStyle/>
        <a:p>
          <a:endParaRPr lang="zh-TW" altLang="en-US"/>
        </a:p>
      </dgm:t>
    </dgm:pt>
    <dgm:pt modelId="{41DF9EBD-0FF5-48AC-824E-464CE69A3596}" type="sibTrans" cxnId="{ED5A9A56-B4E4-465E-8E6D-7B3B0E58F778}">
      <dgm:prSet/>
      <dgm:spPr/>
      <dgm:t>
        <a:bodyPr/>
        <a:lstStyle/>
        <a:p>
          <a:endParaRPr lang="zh-TW" altLang="en-US"/>
        </a:p>
      </dgm:t>
    </dgm:pt>
    <dgm:pt modelId="{AFD3E336-4906-4911-8557-4DBDEAD07BD8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900" dirty="0"/>
            <a:t>X</a:t>
          </a:r>
          <a:r>
            <a:rPr lang="zh-TW" altLang="en-US" sz="1900" dirty="0"/>
            <a:t>章</a:t>
          </a:r>
          <a:r>
            <a:rPr lang="en-US" altLang="zh-TW" sz="1600" dirty="0"/>
            <a:t>(</a:t>
          </a:r>
          <a:r>
            <a:rPr lang="zh-TW" altLang="en-US" sz="1600" dirty="0"/>
            <a:t>第一個結局</a:t>
          </a:r>
          <a:r>
            <a:rPr lang="en-US" altLang="zh-TW" sz="1600" dirty="0"/>
            <a:t>)</a:t>
          </a:r>
          <a:endParaRPr lang="zh-TW" altLang="en-US" sz="1900" dirty="0"/>
        </a:p>
      </dgm:t>
    </dgm:pt>
    <dgm:pt modelId="{3FD095F3-9E09-44B7-9ACC-BB2FCFFED279}" type="parTrans" cxnId="{44EAF25B-E0E8-4EC6-ABBD-C8B09E245BF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zh-TW" altLang="en-US"/>
        </a:p>
      </dgm:t>
    </dgm:pt>
    <dgm:pt modelId="{F69199A2-C4F1-435D-9B78-29EE35A68065}" type="sibTrans" cxnId="{44EAF25B-E0E8-4EC6-ABBD-C8B09E245BF4}">
      <dgm:prSet/>
      <dgm:spPr/>
      <dgm:t>
        <a:bodyPr/>
        <a:lstStyle/>
        <a:p>
          <a:endParaRPr lang="zh-TW" altLang="en-US"/>
        </a:p>
      </dgm:t>
    </dgm:pt>
    <dgm:pt modelId="{BF60B60C-EFCC-465D-A04C-93E12A59ABC8}" type="pres">
      <dgm:prSet presAssocID="{F4D96432-ECE1-4B02-80F6-38581DC30E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2067F1-1FAD-428C-A428-4E39F528F612}" type="pres">
      <dgm:prSet presAssocID="{5656BBAF-8696-43CD-811C-293C1F691CCC}" presName="root1" presStyleCnt="0"/>
      <dgm:spPr/>
    </dgm:pt>
    <dgm:pt modelId="{FF439BF4-4062-40BB-A842-7EAC2F9E3178}" type="pres">
      <dgm:prSet presAssocID="{5656BBAF-8696-43CD-811C-293C1F691CCC}" presName="LevelOneTextNode" presStyleLbl="node0" presStyleIdx="0" presStyleCnt="2">
        <dgm:presLayoutVars>
          <dgm:chPref val="3"/>
        </dgm:presLayoutVars>
      </dgm:prSet>
      <dgm:spPr/>
    </dgm:pt>
    <dgm:pt modelId="{3E35C3EC-D142-486E-8FAB-6D82272B9502}" type="pres">
      <dgm:prSet presAssocID="{5656BBAF-8696-43CD-811C-293C1F691CCC}" presName="level2hierChild" presStyleCnt="0"/>
      <dgm:spPr/>
    </dgm:pt>
    <dgm:pt modelId="{18477F7F-191F-4837-863C-28C726F2AA97}" type="pres">
      <dgm:prSet presAssocID="{3FD095F3-9E09-44B7-9ACC-BB2FCFFED279}" presName="conn2-1" presStyleLbl="parChTrans1D2" presStyleIdx="0" presStyleCnt="3"/>
      <dgm:spPr/>
    </dgm:pt>
    <dgm:pt modelId="{6DF5B02A-2E66-4472-9CD4-96431532560C}" type="pres">
      <dgm:prSet presAssocID="{3FD095F3-9E09-44B7-9ACC-BB2FCFFED279}" presName="connTx" presStyleLbl="parChTrans1D2" presStyleIdx="0" presStyleCnt="3"/>
      <dgm:spPr/>
    </dgm:pt>
    <dgm:pt modelId="{63B85B2F-75DE-45D5-9704-A332EA49042E}" type="pres">
      <dgm:prSet presAssocID="{AFD3E336-4906-4911-8557-4DBDEAD07BD8}" presName="root2" presStyleCnt="0"/>
      <dgm:spPr/>
    </dgm:pt>
    <dgm:pt modelId="{0480AA4D-C445-4402-A916-335D5853FCA7}" type="pres">
      <dgm:prSet presAssocID="{AFD3E336-4906-4911-8557-4DBDEAD07BD8}" presName="LevelTwoTextNode" presStyleLbl="node2" presStyleIdx="0" presStyleCnt="3">
        <dgm:presLayoutVars>
          <dgm:chPref val="3"/>
        </dgm:presLayoutVars>
      </dgm:prSet>
      <dgm:spPr/>
    </dgm:pt>
    <dgm:pt modelId="{7AF61A09-82E3-4394-87A7-A44C16CF1D8B}" type="pres">
      <dgm:prSet presAssocID="{AFD3E336-4906-4911-8557-4DBDEAD07BD8}" presName="level3hierChild" presStyleCnt="0"/>
      <dgm:spPr/>
    </dgm:pt>
    <dgm:pt modelId="{45F0878D-3580-4388-A4A0-CFAF0E68913E}" type="pres">
      <dgm:prSet presAssocID="{DE8D9785-8839-4195-B566-F14D3CD2E8A5}" presName="root1" presStyleCnt="0"/>
      <dgm:spPr/>
    </dgm:pt>
    <dgm:pt modelId="{70067D7B-0492-45E0-9579-3D9BB5F52163}" type="pres">
      <dgm:prSet presAssocID="{DE8D9785-8839-4195-B566-F14D3CD2E8A5}" presName="LevelOneTextNode" presStyleLbl="node0" presStyleIdx="1" presStyleCnt="2" custLinFactNeighborX="-436" custLinFactNeighborY="5237">
        <dgm:presLayoutVars>
          <dgm:chPref val="3"/>
        </dgm:presLayoutVars>
      </dgm:prSet>
      <dgm:spPr/>
    </dgm:pt>
    <dgm:pt modelId="{AE0D9288-B904-44F6-887E-7AF71D861CF9}" type="pres">
      <dgm:prSet presAssocID="{DE8D9785-8839-4195-B566-F14D3CD2E8A5}" presName="level2hierChild" presStyleCnt="0"/>
      <dgm:spPr/>
    </dgm:pt>
    <dgm:pt modelId="{AF948D4F-1D43-4BA1-9790-CC1D16A3E2B9}" type="pres">
      <dgm:prSet presAssocID="{31439554-C472-4DFB-9D17-F93C14A29139}" presName="conn2-1" presStyleLbl="parChTrans1D2" presStyleIdx="1" presStyleCnt="3"/>
      <dgm:spPr/>
    </dgm:pt>
    <dgm:pt modelId="{FDDE06E8-F70A-4485-AED2-7489FCB53AFE}" type="pres">
      <dgm:prSet presAssocID="{31439554-C472-4DFB-9D17-F93C14A29139}" presName="connTx" presStyleLbl="parChTrans1D2" presStyleIdx="1" presStyleCnt="3"/>
      <dgm:spPr/>
    </dgm:pt>
    <dgm:pt modelId="{8C03755E-0E1F-4BDA-995A-89CF3FA20D37}" type="pres">
      <dgm:prSet presAssocID="{D4BD8505-4CBC-43D3-A164-F2731B787D81}" presName="root2" presStyleCnt="0"/>
      <dgm:spPr/>
    </dgm:pt>
    <dgm:pt modelId="{B5EB9996-A67C-4F3A-AF1E-D8ADF567730F}" type="pres">
      <dgm:prSet presAssocID="{D4BD8505-4CBC-43D3-A164-F2731B787D81}" presName="LevelTwoTextNode" presStyleLbl="node2" presStyleIdx="1" presStyleCnt="3">
        <dgm:presLayoutVars>
          <dgm:chPref val="3"/>
        </dgm:presLayoutVars>
      </dgm:prSet>
      <dgm:spPr/>
    </dgm:pt>
    <dgm:pt modelId="{57868678-742C-41DA-9FDD-44C66EE21193}" type="pres">
      <dgm:prSet presAssocID="{D4BD8505-4CBC-43D3-A164-F2731B787D81}" presName="level3hierChild" presStyleCnt="0"/>
      <dgm:spPr/>
    </dgm:pt>
    <dgm:pt modelId="{41CB979C-26D6-4B4E-BE20-995C18EF030C}" type="pres">
      <dgm:prSet presAssocID="{BC972AE2-0897-4F44-BCB6-4730294C1A9C}" presName="conn2-1" presStyleLbl="parChTrans1D3" presStyleIdx="0" presStyleCnt="2"/>
      <dgm:spPr/>
    </dgm:pt>
    <dgm:pt modelId="{392E1946-D044-4007-82DA-8908D03D0444}" type="pres">
      <dgm:prSet presAssocID="{BC972AE2-0897-4F44-BCB6-4730294C1A9C}" presName="connTx" presStyleLbl="parChTrans1D3" presStyleIdx="0" presStyleCnt="2"/>
      <dgm:spPr/>
    </dgm:pt>
    <dgm:pt modelId="{9422F992-AF65-47DF-9E54-1DED5B1DC1D5}" type="pres">
      <dgm:prSet presAssocID="{E088682D-42B1-4DF9-8BF9-C5236AD58B31}" presName="root2" presStyleCnt="0"/>
      <dgm:spPr/>
    </dgm:pt>
    <dgm:pt modelId="{42153884-D064-4DC2-86D1-55553F63BF6F}" type="pres">
      <dgm:prSet presAssocID="{E088682D-42B1-4DF9-8BF9-C5236AD58B31}" presName="LevelTwoTextNode" presStyleLbl="node3" presStyleIdx="0" presStyleCnt="2">
        <dgm:presLayoutVars>
          <dgm:chPref val="3"/>
        </dgm:presLayoutVars>
      </dgm:prSet>
      <dgm:spPr/>
    </dgm:pt>
    <dgm:pt modelId="{7DF3EFFF-DA9F-4F8B-A7FF-4EF1F992F3B8}" type="pres">
      <dgm:prSet presAssocID="{E088682D-42B1-4DF9-8BF9-C5236AD58B31}" presName="level3hierChild" presStyleCnt="0"/>
      <dgm:spPr/>
    </dgm:pt>
    <dgm:pt modelId="{2EE53906-C91F-418D-8BD0-652EEC624696}" type="pres">
      <dgm:prSet presAssocID="{783DF1F6-24FD-4255-A113-AE16470146B7}" presName="conn2-1" presStyleLbl="parChTrans1D3" presStyleIdx="1" presStyleCnt="2"/>
      <dgm:spPr/>
    </dgm:pt>
    <dgm:pt modelId="{36F8B4D2-7FAB-415D-8EF2-1BDC8B7D176B}" type="pres">
      <dgm:prSet presAssocID="{783DF1F6-24FD-4255-A113-AE16470146B7}" presName="connTx" presStyleLbl="parChTrans1D3" presStyleIdx="1" presStyleCnt="2"/>
      <dgm:spPr/>
    </dgm:pt>
    <dgm:pt modelId="{96AAE007-3AEB-447E-8A3F-4AB1288CA968}" type="pres">
      <dgm:prSet presAssocID="{FBEE9A07-472A-449B-9169-9CFF0FAFC35E}" presName="root2" presStyleCnt="0"/>
      <dgm:spPr/>
    </dgm:pt>
    <dgm:pt modelId="{2AEE3E0D-26A6-4DB6-8A14-9D15D2E938E0}" type="pres">
      <dgm:prSet presAssocID="{FBEE9A07-472A-449B-9169-9CFF0FAFC35E}" presName="LevelTwoTextNode" presStyleLbl="node3" presStyleIdx="1" presStyleCnt="2">
        <dgm:presLayoutVars>
          <dgm:chPref val="3"/>
        </dgm:presLayoutVars>
      </dgm:prSet>
      <dgm:spPr/>
    </dgm:pt>
    <dgm:pt modelId="{7B15127F-77C1-419D-8647-31F08B2BB433}" type="pres">
      <dgm:prSet presAssocID="{FBEE9A07-472A-449B-9169-9CFF0FAFC35E}" presName="level3hierChild" presStyleCnt="0"/>
      <dgm:spPr/>
    </dgm:pt>
    <dgm:pt modelId="{D4B47700-754A-4595-B822-3FD1C03C8E98}" type="pres">
      <dgm:prSet presAssocID="{C4AA05DD-468F-4FA7-B506-3FA3C2A0B66B}" presName="conn2-1" presStyleLbl="parChTrans1D2" presStyleIdx="2" presStyleCnt="3"/>
      <dgm:spPr/>
    </dgm:pt>
    <dgm:pt modelId="{7DF6FFC3-2313-4994-BDC5-085E21C42D46}" type="pres">
      <dgm:prSet presAssocID="{C4AA05DD-468F-4FA7-B506-3FA3C2A0B66B}" presName="connTx" presStyleLbl="parChTrans1D2" presStyleIdx="2" presStyleCnt="3"/>
      <dgm:spPr/>
    </dgm:pt>
    <dgm:pt modelId="{21AD59B3-1D40-4F24-9E84-7E154F7338C5}" type="pres">
      <dgm:prSet presAssocID="{EA1883AC-0093-46C0-80C7-80B5EFC214B9}" presName="root2" presStyleCnt="0"/>
      <dgm:spPr/>
    </dgm:pt>
    <dgm:pt modelId="{26970FF0-D2DD-47E0-8C6D-C6D46369FF32}" type="pres">
      <dgm:prSet presAssocID="{EA1883AC-0093-46C0-80C7-80B5EFC214B9}" presName="LevelTwoTextNode" presStyleLbl="node2" presStyleIdx="2" presStyleCnt="3">
        <dgm:presLayoutVars>
          <dgm:chPref val="3"/>
        </dgm:presLayoutVars>
      </dgm:prSet>
      <dgm:spPr/>
    </dgm:pt>
    <dgm:pt modelId="{0F7F2323-4276-4705-9333-C4A2F06C329E}" type="pres">
      <dgm:prSet presAssocID="{EA1883AC-0093-46C0-80C7-80B5EFC214B9}" presName="level3hierChild" presStyleCnt="0"/>
      <dgm:spPr/>
    </dgm:pt>
  </dgm:ptLst>
  <dgm:cxnLst>
    <dgm:cxn modelId="{95E41B05-E766-4B46-A62C-7D7E3E9E1665}" srcId="{F4D96432-ECE1-4B02-80F6-38581DC30E4C}" destId="{DE8D9785-8839-4195-B566-F14D3CD2E8A5}" srcOrd="1" destOrd="0" parTransId="{ABB9594F-AD26-477E-B225-DB3961F6AAB8}" sibTransId="{814CFD32-AA46-4FD3-8462-023BDB69752B}"/>
    <dgm:cxn modelId="{1732E811-F625-4CE3-B454-243A7EF4F70D}" type="presOf" srcId="{BC972AE2-0897-4F44-BCB6-4730294C1A9C}" destId="{41CB979C-26D6-4B4E-BE20-995C18EF030C}" srcOrd="0" destOrd="0" presId="urn:microsoft.com/office/officeart/2005/8/layout/hierarchy2"/>
    <dgm:cxn modelId="{1B078B13-8C99-40B0-A238-75C24F5B22F5}" type="presOf" srcId="{E088682D-42B1-4DF9-8BF9-C5236AD58B31}" destId="{42153884-D064-4DC2-86D1-55553F63BF6F}" srcOrd="0" destOrd="0" presId="urn:microsoft.com/office/officeart/2005/8/layout/hierarchy2"/>
    <dgm:cxn modelId="{3B1F4A25-7AEF-424D-8EEC-91BFEA30617E}" type="presOf" srcId="{EA1883AC-0093-46C0-80C7-80B5EFC214B9}" destId="{26970FF0-D2DD-47E0-8C6D-C6D46369FF32}" srcOrd="0" destOrd="0" presId="urn:microsoft.com/office/officeart/2005/8/layout/hierarchy2"/>
    <dgm:cxn modelId="{FC4C182C-0E95-4AE1-9DF1-867793FCD184}" type="presOf" srcId="{FBEE9A07-472A-449B-9169-9CFF0FAFC35E}" destId="{2AEE3E0D-26A6-4DB6-8A14-9D15D2E938E0}" srcOrd="0" destOrd="0" presId="urn:microsoft.com/office/officeart/2005/8/layout/hierarchy2"/>
    <dgm:cxn modelId="{B7F34431-BBFE-4745-9BE7-4B90DE41F18B}" type="presOf" srcId="{D4BD8505-4CBC-43D3-A164-F2731B787D81}" destId="{B5EB9996-A67C-4F3A-AF1E-D8ADF567730F}" srcOrd="0" destOrd="0" presId="urn:microsoft.com/office/officeart/2005/8/layout/hierarchy2"/>
    <dgm:cxn modelId="{51F4763A-F45A-4878-A0DB-56612A2F9930}" srcId="{D4BD8505-4CBC-43D3-A164-F2731B787D81}" destId="{E088682D-42B1-4DF9-8BF9-C5236AD58B31}" srcOrd="0" destOrd="0" parTransId="{BC972AE2-0897-4F44-BCB6-4730294C1A9C}" sibTransId="{DC5243EC-D851-4355-8B38-4A25E444B9D5}"/>
    <dgm:cxn modelId="{44EAF25B-E0E8-4EC6-ABBD-C8B09E245BF4}" srcId="{5656BBAF-8696-43CD-811C-293C1F691CCC}" destId="{AFD3E336-4906-4911-8557-4DBDEAD07BD8}" srcOrd="0" destOrd="0" parTransId="{3FD095F3-9E09-44B7-9ACC-BB2FCFFED279}" sibTransId="{F69199A2-C4F1-435D-9B78-29EE35A68065}"/>
    <dgm:cxn modelId="{DA2F4245-C5F5-45A0-9E2D-C7038F1E9435}" type="presOf" srcId="{31439554-C472-4DFB-9D17-F93C14A29139}" destId="{AF948D4F-1D43-4BA1-9790-CC1D16A3E2B9}" srcOrd="0" destOrd="0" presId="urn:microsoft.com/office/officeart/2005/8/layout/hierarchy2"/>
    <dgm:cxn modelId="{AD8A3346-B225-4170-A5A5-BE4B3F62B907}" type="presOf" srcId="{5656BBAF-8696-43CD-811C-293C1F691CCC}" destId="{FF439BF4-4062-40BB-A842-7EAC2F9E3178}" srcOrd="0" destOrd="0" presId="urn:microsoft.com/office/officeart/2005/8/layout/hierarchy2"/>
    <dgm:cxn modelId="{FA6BE467-2681-458E-819E-BA1ED46C614F}" type="presOf" srcId="{DE8D9785-8839-4195-B566-F14D3CD2E8A5}" destId="{70067D7B-0492-45E0-9579-3D9BB5F52163}" srcOrd="0" destOrd="0" presId="urn:microsoft.com/office/officeart/2005/8/layout/hierarchy2"/>
    <dgm:cxn modelId="{F61BB86F-EE99-485A-87C4-7C419AF7E9A0}" srcId="{DE8D9785-8839-4195-B566-F14D3CD2E8A5}" destId="{D4BD8505-4CBC-43D3-A164-F2731B787D81}" srcOrd="0" destOrd="0" parTransId="{31439554-C472-4DFB-9D17-F93C14A29139}" sibTransId="{C1DAC1E7-4CD7-42C0-AEC7-C79E0A42A4E7}"/>
    <dgm:cxn modelId="{ED5A9A56-B4E4-465E-8E6D-7B3B0E58F778}" srcId="{F4D96432-ECE1-4B02-80F6-38581DC30E4C}" destId="{5656BBAF-8696-43CD-811C-293C1F691CCC}" srcOrd="0" destOrd="0" parTransId="{71411A64-E3C6-4893-827F-A370895D518D}" sibTransId="{41DF9EBD-0FF5-48AC-824E-464CE69A3596}"/>
    <dgm:cxn modelId="{A940F27A-EBB2-464F-A8B8-033D37B1DA64}" type="presOf" srcId="{C4AA05DD-468F-4FA7-B506-3FA3C2A0B66B}" destId="{7DF6FFC3-2313-4994-BDC5-085E21C42D46}" srcOrd="1" destOrd="0" presId="urn:microsoft.com/office/officeart/2005/8/layout/hierarchy2"/>
    <dgm:cxn modelId="{8F0D417E-81B6-48A2-875C-6D353FEBF0AA}" type="presOf" srcId="{3FD095F3-9E09-44B7-9ACC-BB2FCFFED279}" destId="{18477F7F-191F-4837-863C-28C726F2AA97}" srcOrd="0" destOrd="0" presId="urn:microsoft.com/office/officeart/2005/8/layout/hierarchy2"/>
    <dgm:cxn modelId="{B2BF5E85-72C5-4734-B492-37BD94492499}" type="presOf" srcId="{C4AA05DD-468F-4FA7-B506-3FA3C2A0B66B}" destId="{D4B47700-754A-4595-B822-3FD1C03C8E98}" srcOrd="0" destOrd="0" presId="urn:microsoft.com/office/officeart/2005/8/layout/hierarchy2"/>
    <dgm:cxn modelId="{723C0C97-36D0-4C6C-9768-D9DE881078F0}" type="presOf" srcId="{3FD095F3-9E09-44B7-9ACC-BB2FCFFED279}" destId="{6DF5B02A-2E66-4472-9CD4-96431532560C}" srcOrd="1" destOrd="0" presId="urn:microsoft.com/office/officeart/2005/8/layout/hierarchy2"/>
    <dgm:cxn modelId="{DA5C73A2-519F-4D35-8A41-84E52B9D9A7B}" srcId="{DE8D9785-8839-4195-B566-F14D3CD2E8A5}" destId="{EA1883AC-0093-46C0-80C7-80B5EFC214B9}" srcOrd="1" destOrd="0" parTransId="{C4AA05DD-468F-4FA7-B506-3FA3C2A0B66B}" sibTransId="{634641F7-A8A4-44BD-9CCC-10B061FF6F92}"/>
    <dgm:cxn modelId="{6679A2B3-5E20-4275-9299-5513579E3F7B}" type="presOf" srcId="{BC972AE2-0897-4F44-BCB6-4730294C1A9C}" destId="{392E1946-D044-4007-82DA-8908D03D0444}" srcOrd="1" destOrd="0" presId="urn:microsoft.com/office/officeart/2005/8/layout/hierarchy2"/>
    <dgm:cxn modelId="{224A45BD-C2A9-4966-94B6-1F9D3B378D2A}" type="presOf" srcId="{AFD3E336-4906-4911-8557-4DBDEAD07BD8}" destId="{0480AA4D-C445-4402-A916-335D5853FCA7}" srcOrd="0" destOrd="0" presId="urn:microsoft.com/office/officeart/2005/8/layout/hierarchy2"/>
    <dgm:cxn modelId="{261778BF-1A59-4595-9817-7E74D2105811}" type="presOf" srcId="{783DF1F6-24FD-4255-A113-AE16470146B7}" destId="{36F8B4D2-7FAB-415D-8EF2-1BDC8B7D176B}" srcOrd="1" destOrd="0" presId="urn:microsoft.com/office/officeart/2005/8/layout/hierarchy2"/>
    <dgm:cxn modelId="{254580CA-A4EA-4949-B4BE-F40EBB693047}" type="presOf" srcId="{F4D96432-ECE1-4B02-80F6-38581DC30E4C}" destId="{BF60B60C-EFCC-465D-A04C-93E12A59ABC8}" srcOrd="0" destOrd="0" presId="urn:microsoft.com/office/officeart/2005/8/layout/hierarchy2"/>
    <dgm:cxn modelId="{84283EDB-0FAE-4BD6-90B9-5D66EEDF0E81}" type="presOf" srcId="{31439554-C472-4DFB-9D17-F93C14A29139}" destId="{FDDE06E8-F70A-4485-AED2-7489FCB53AFE}" srcOrd="1" destOrd="0" presId="urn:microsoft.com/office/officeart/2005/8/layout/hierarchy2"/>
    <dgm:cxn modelId="{09CE55FE-3B1C-4E45-9861-424666D5BDCF}" srcId="{D4BD8505-4CBC-43D3-A164-F2731B787D81}" destId="{FBEE9A07-472A-449B-9169-9CFF0FAFC35E}" srcOrd="1" destOrd="0" parTransId="{783DF1F6-24FD-4255-A113-AE16470146B7}" sibTransId="{2361B7F6-8B36-48DC-B6BA-ECCF50454BEC}"/>
    <dgm:cxn modelId="{C444E6FE-F3DD-4F00-BDFD-419D838E75DF}" type="presOf" srcId="{783DF1F6-24FD-4255-A113-AE16470146B7}" destId="{2EE53906-C91F-418D-8BD0-652EEC624696}" srcOrd="0" destOrd="0" presId="urn:microsoft.com/office/officeart/2005/8/layout/hierarchy2"/>
    <dgm:cxn modelId="{CD706CC2-2BCE-4BC1-B594-00FD2443579D}" type="presParOf" srcId="{BF60B60C-EFCC-465D-A04C-93E12A59ABC8}" destId="{E32067F1-1FAD-428C-A428-4E39F528F612}" srcOrd="0" destOrd="0" presId="urn:microsoft.com/office/officeart/2005/8/layout/hierarchy2"/>
    <dgm:cxn modelId="{D15B21EB-4A1B-4434-B288-AC61C49F955F}" type="presParOf" srcId="{E32067F1-1FAD-428C-A428-4E39F528F612}" destId="{FF439BF4-4062-40BB-A842-7EAC2F9E3178}" srcOrd="0" destOrd="0" presId="urn:microsoft.com/office/officeart/2005/8/layout/hierarchy2"/>
    <dgm:cxn modelId="{63D18C0D-58BE-48FF-9022-AC72E059799F}" type="presParOf" srcId="{E32067F1-1FAD-428C-A428-4E39F528F612}" destId="{3E35C3EC-D142-486E-8FAB-6D82272B9502}" srcOrd="1" destOrd="0" presId="urn:microsoft.com/office/officeart/2005/8/layout/hierarchy2"/>
    <dgm:cxn modelId="{78898D71-12BB-499F-B638-D29A5BD3E575}" type="presParOf" srcId="{3E35C3EC-D142-486E-8FAB-6D82272B9502}" destId="{18477F7F-191F-4837-863C-28C726F2AA97}" srcOrd="0" destOrd="0" presId="urn:microsoft.com/office/officeart/2005/8/layout/hierarchy2"/>
    <dgm:cxn modelId="{5D83B09C-2ECB-45BB-A5B7-7025FF648CB1}" type="presParOf" srcId="{18477F7F-191F-4837-863C-28C726F2AA97}" destId="{6DF5B02A-2E66-4472-9CD4-96431532560C}" srcOrd="0" destOrd="0" presId="urn:microsoft.com/office/officeart/2005/8/layout/hierarchy2"/>
    <dgm:cxn modelId="{2C4A7B6C-D02A-4EEC-A2F0-69C5104A6BA6}" type="presParOf" srcId="{3E35C3EC-D142-486E-8FAB-6D82272B9502}" destId="{63B85B2F-75DE-45D5-9704-A332EA49042E}" srcOrd="1" destOrd="0" presId="urn:microsoft.com/office/officeart/2005/8/layout/hierarchy2"/>
    <dgm:cxn modelId="{10A6FEF9-43B1-44A4-BCA4-526142CC90B2}" type="presParOf" srcId="{63B85B2F-75DE-45D5-9704-A332EA49042E}" destId="{0480AA4D-C445-4402-A916-335D5853FCA7}" srcOrd="0" destOrd="0" presId="urn:microsoft.com/office/officeart/2005/8/layout/hierarchy2"/>
    <dgm:cxn modelId="{AA625900-2875-4512-A608-8B1523778EAB}" type="presParOf" srcId="{63B85B2F-75DE-45D5-9704-A332EA49042E}" destId="{7AF61A09-82E3-4394-87A7-A44C16CF1D8B}" srcOrd="1" destOrd="0" presId="urn:microsoft.com/office/officeart/2005/8/layout/hierarchy2"/>
    <dgm:cxn modelId="{DD58DF73-0818-4F4D-972F-D66EB735A77E}" type="presParOf" srcId="{BF60B60C-EFCC-465D-A04C-93E12A59ABC8}" destId="{45F0878D-3580-4388-A4A0-CFAF0E68913E}" srcOrd="1" destOrd="0" presId="urn:microsoft.com/office/officeart/2005/8/layout/hierarchy2"/>
    <dgm:cxn modelId="{B1ACBB2B-132D-4F82-89BE-F8BC000EF662}" type="presParOf" srcId="{45F0878D-3580-4388-A4A0-CFAF0E68913E}" destId="{70067D7B-0492-45E0-9579-3D9BB5F52163}" srcOrd="0" destOrd="0" presId="urn:microsoft.com/office/officeart/2005/8/layout/hierarchy2"/>
    <dgm:cxn modelId="{1C86010F-84C3-4B27-A870-F61A73B59996}" type="presParOf" srcId="{45F0878D-3580-4388-A4A0-CFAF0E68913E}" destId="{AE0D9288-B904-44F6-887E-7AF71D861CF9}" srcOrd="1" destOrd="0" presId="urn:microsoft.com/office/officeart/2005/8/layout/hierarchy2"/>
    <dgm:cxn modelId="{D39BF8AF-2CEF-4331-8BBF-FDF9891B863D}" type="presParOf" srcId="{AE0D9288-B904-44F6-887E-7AF71D861CF9}" destId="{AF948D4F-1D43-4BA1-9790-CC1D16A3E2B9}" srcOrd="0" destOrd="0" presId="urn:microsoft.com/office/officeart/2005/8/layout/hierarchy2"/>
    <dgm:cxn modelId="{8C91E4A6-6F67-46FA-BABF-7A95E719AF8F}" type="presParOf" srcId="{AF948D4F-1D43-4BA1-9790-CC1D16A3E2B9}" destId="{FDDE06E8-F70A-4485-AED2-7489FCB53AFE}" srcOrd="0" destOrd="0" presId="urn:microsoft.com/office/officeart/2005/8/layout/hierarchy2"/>
    <dgm:cxn modelId="{D2062E4D-A895-40C0-8423-3980B0BB97DB}" type="presParOf" srcId="{AE0D9288-B904-44F6-887E-7AF71D861CF9}" destId="{8C03755E-0E1F-4BDA-995A-89CF3FA20D37}" srcOrd="1" destOrd="0" presId="urn:microsoft.com/office/officeart/2005/8/layout/hierarchy2"/>
    <dgm:cxn modelId="{CB747EA4-AF9A-4B7D-8343-5AA089883EEF}" type="presParOf" srcId="{8C03755E-0E1F-4BDA-995A-89CF3FA20D37}" destId="{B5EB9996-A67C-4F3A-AF1E-D8ADF567730F}" srcOrd="0" destOrd="0" presId="urn:microsoft.com/office/officeart/2005/8/layout/hierarchy2"/>
    <dgm:cxn modelId="{85BCD7B8-0FF3-4C79-A068-4040624D4126}" type="presParOf" srcId="{8C03755E-0E1F-4BDA-995A-89CF3FA20D37}" destId="{57868678-742C-41DA-9FDD-44C66EE21193}" srcOrd="1" destOrd="0" presId="urn:microsoft.com/office/officeart/2005/8/layout/hierarchy2"/>
    <dgm:cxn modelId="{4059BAA1-F320-4FB1-8DDD-1DD4F3A54C54}" type="presParOf" srcId="{57868678-742C-41DA-9FDD-44C66EE21193}" destId="{41CB979C-26D6-4B4E-BE20-995C18EF030C}" srcOrd="0" destOrd="0" presId="urn:microsoft.com/office/officeart/2005/8/layout/hierarchy2"/>
    <dgm:cxn modelId="{53CD4B83-7355-4EC5-BD7C-C25ADCEFBF51}" type="presParOf" srcId="{41CB979C-26D6-4B4E-BE20-995C18EF030C}" destId="{392E1946-D044-4007-82DA-8908D03D0444}" srcOrd="0" destOrd="0" presId="urn:microsoft.com/office/officeart/2005/8/layout/hierarchy2"/>
    <dgm:cxn modelId="{53D590A1-99A1-447A-807D-A315554B604C}" type="presParOf" srcId="{57868678-742C-41DA-9FDD-44C66EE21193}" destId="{9422F992-AF65-47DF-9E54-1DED5B1DC1D5}" srcOrd="1" destOrd="0" presId="urn:microsoft.com/office/officeart/2005/8/layout/hierarchy2"/>
    <dgm:cxn modelId="{FC6D6B5D-09A3-46EF-98EA-74F3A4D2D69A}" type="presParOf" srcId="{9422F992-AF65-47DF-9E54-1DED5B1DC1D5}" destId="{42153884-D064-4DC2-86D1-55553F63BF6F}" srcOrd="0" destOrd="0" presId="urn:microsoft.com/office/officeart/2005/8/layout/hierarchy2"/>
    <dgm:cxn modelId="{D14A3A5C-6643-4770-8645-80427D13287C}" type="presParOf" srcId="{9422F992-AF65-47DF-9E54-1DED5B1DC1D5}" destId="{7DF3EFFF-DA9F-4F8B-A7FF-4EF1F992F3B8}" srcOrd="1" destOrd="0" presId="urn:microsoft.com/office/officeart/2005/8/layout/hierarchy2"/>
    <dgm:cxn modelId="{44432815-9EB7-4D3B-A0F3-DD839AD2A877}" type="presParOf" srcId="{57868678-742C-41DA-9FDD-44C66EE21193}" destId="{2EE53906-C91F-418D-8BD0-652EEC624696}" srcOrd="2" destOrd="0" presId="urn:microsoft.com/office/officeart/2005/8/layout/hierarchy2"/>
    <dgm:cxn modelId="{1826577F-CEE7-4B04-8CC9-E1DD467B313D}" type="presParOf" srcId="{2EE53906-C91F-418D-8BD0-652EEC624696}" destId="{36F8B4D2-7FAB-415D-8EF2-1BDC8B7D176B}" srcOrd="0" destOrd="0" presId="urn:microsoft.com/office/officeart/2005/8/layout/hierarchy2"/>
    <dgm:cxn modelId="{7BAB678E-D4E5-44AC-A294-52323C759A49}" type="presParOf" srcId="{57868678-742C-41DA-9FDD-44C66EE21193}" destId="{96AAE007-3AEB-447E-8A3F-4AB1288CA968}" srcOrd="3" destOrd="0" presId="urn:microsoft.com/office/officeart/2005/8/layout/hierarchy2"/>
    <dgm:cxn modelId="{2A21208A-96BA-4E77-88F5-5A4E0275A58C}" type="presParOf" srcId="{96AAE007-3AEB-447E-8A3F-4AB1288CA968}" destId="{2AEE3E0D-26A6-4DB6-8A14-9D15D2E938E0}" srcOrd="0" destOrd="0" presId="urn:microsoft.com/office/officeart/2005/8/layout/hierarchy2"/>
    <dgm:cxn modelId="{9B671F7C-6E65-4075-98D8-E18C91542CEF}" type="presParOf" srcId="{96AAE007-3AEB-447E-8A3F-4AB1288CA968}" destId="{7B15127F-77C1-419D-8647-31F08B2BB433}" srcOrd="1" destOrd="0" presId="urn:microsoft.com/office/officeart/2005/8/layout/hierarchy2"/>
    <dgm:cxn modelId="{70BFCDED-5302-4BA7-9A7B-E034BDD8F9B4}" type="presParOf" srcId="{AE0D9288-B904-44F6-887E-7AF71D861CF9}" destId="{D4B47700-754A-4595-B822-3FD1C03C8E98}" srcOrd="2" destOrd="0" presId="urn:microsoft.com/office/officeart/2005/8/layout/hierarchy2"/>
    <dgm:cxn modelId="{CE12AE8F-937B-4642-A8DA-0CF7196C9EAC}" type="presParOf" srcId="{D4B47700-754A-4595-B822-3FD1C03C8E98}" destId="{7DF6FFC3-2313-4994-BDC5-085E21C42D46}" srcOrd="0" destOrd="0" presId="urn:microsoft.com/office/officeart/2005/8/layout/hierarchy2"/>
    <dgm:cxn modelId="{A1EE4A94-F8EB-4FD5-8692-92F20E056B21}" type="presParOf" srcId="{AE0D9288-B904-44F6-887E-7AF71D861CF9}" destId="{21AD59B3-1D40-4F24-9E84-7E154F7338C5}" srcOrd="3" destOrd="0" presId="urn:microsoft.com/office/officeart/2005/8/layout/hierarchy2"/>
    <dgm:cxn modelId="{24DBC846-ECDB-445B-97AE-B46F458D51E4}" type="presParOf" srcId="{21AD59B3-1D40-4F24-9E84-7E154F7338C5}" destId="{26970FF0-D2DD-47E0-8C6D-C6D46369FF32}" srcOrd="0" destOrd="0" presId="urn:microsoft.com/office/officeart/2005/8/layout/hierarchy2"/>
    <dgm:cxn modelId="{BD1481FA-9EC3-419E-B2EF-2DF9C8C71038}" type="presParOf" srcId="{21AD59B3-1D40-4F24-9E84-7E154F7338C5}" destId="{0F7F2323-4276-4705-9333-C4A2F06C32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43AB1-F2B5-45CA-A900-2A87B1982DF2}">
      <dsp:nvSpPr>
        <dsp:cNvPr id="0" name=""/>
        <dsp:cNvSpPr/>
      </dsp:nvSpPr>
      <dsp:spPr>
        <a:xfrm>
          <a:off x="475078" y="0"/>
          <a:ext cx="1558208" cy="779104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序章</a:t>
          </a:r>
        </a:p>
      </dsp:txBody>
      <dsp:txXfrm>
        <a:off x="497897" y="22819"/>
        <a:ext cx="1512570" cy="733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39BF4-4062-40BB-A842-7EAC2F9E3178}">
      <dsp:nvSpPr>
        <dsp:cNvPr id="0" name=""/>
        <dsp:cNvSpPr/>
      </dsp:nvSpPr>
      <dsp:spPr>
        <a:xfrm>
          <a:off x="2094" y="321542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……</a:t>
          </a:r>
          <a:endParaRPr lang="zh-TW" altLang="en-US" sz="3800" kern="1200" dirty="0"/>
        </a:p>
      </dsp:txBody>
      <dsp:txXfrm>
        <a:off x="27630" y="347078"/>
        <a:ext cx="1692622" cy="820775"/>
      </dsp:txXfrm>
    </dsp:sp>
    <dsp:sp modelId="{18477F7F-191F-4837-863C-28C726F2AA97}">
      <dsp:nvSpPr>
        <dsp:cNvPr id="0" name=""/>
        <dsp:cNvSpPr/>
      </dsp:nvSpPr>
      <dsp:spPr>
        <a:xfrm>
          <a:off x="1745788" y="737954"/>
          <a:ext cx="6974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697477" y="19511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077090" y="740029"/>
        <a:ext cx="34873" cy="34873"/>
      </dsp:txXfrm>
    </dsp:sp>
    <dsp:sp modelId="{0480AA4D-C445-4402-A916-335D5853FCA7}">
      <dsp:nvSpPr>
        <dsp:cNvPr id="0" name=""/>
        <dsp:cNvSpPr/>
      </dsp:nvSpPr>
      <dsp:spPr>
        <a:xfrm>
          <a:off x="2443266" y="321542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X</a:t>
          </a:r>
          <a:r>
            <a:rPr lang="zh-TW" altLang="en-US" sz="1900" kern="1200" dirty="0"/>
            <a:t>章</a:t>
          </a:r>
          <a:r>
            <a:rPr lang="en-US" altLang="zh-TW" sz="1600" kern="1200" dirty="0"/>
            <a:t>(</a:t>
          </a:r>
          <a:r>
            <a:rPr lang="zh-TW" altLang="en-US" sz="1600" kern="1200" dirty="0"/>
            <a:t>第一個結局</a:t>
          </a:r>
          <a:r>
            <a:rPr lang="en-US" altLang="zh-TW" sz="1600" kern="1200" dirty="0"/>
            <a:t>)</a:t>
          </a:r>
          <a:endParaRPr lang="zh-TW" altLang="en-US" sz="1900" kern="1200" dirty="0"/>
        </a:p>
      </dsp:txBody>
      <dsp:txXfrm>
        <a:off x="2468802" y="347078"/>
        <a:ext cx="1692622" cy="820775"/>
      </dsp:txXfrm>
    </dsp:sp>
    <dsp:sp modelId="{70067D7B-0492-45E0-9579-3D9BB5F52163}">
      <dsp:nvSpPr>
        <dsp:cNvPr id="0" name=""/>
        <dsp:cNvSpPr/>
      </dsp:nvSpPr>
      <dsp:spPr>
        <a:xfrm>
          <a:off x="0" y="2372450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……</a:t>
          </a:r>
          <a:endParaRPr lang="zh-TW" altLang="en-US" sz="3800" kern="1200" dirty="0"/>
        </a:p>
      </dsp:txBody>
      <dsp:txXfrm>
        <a:off x="25536" y="2397986"/>
        <a:ext cx="1692622" cy="820775"/>
      </dsp:txXfrm>
    </dsp:sp>
    <dsp:sp modelId="{AF948D4F-1D43-4BA1-9790-CC1D16A3E2B9}">
      <dsp:nvSpPr>
        <dsp:cNvPr id="0" name=""/>
        <dsp:cNvSpPr/>
      </dsp:nvSpPr>
      <dsp:spPr>
        <a:xfrm rot="19318764">
          <a:off x="1649471" y="2515376"/>
          <a:ext cx="888019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888019" y="19511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2071280" y="2512688"/>
        <a:ext cx="44400" cy="44400"/>
      </dsp:txXfrm>
    </dsp:sp>
    <dsp:sp modelId="{B5EB9996-A67C-4F3A-AF1E-D8ADF567730F}">
      <dsp:nvSpPr>
        <dsp:cNvPr id="0" name=""/>
        <dsp:cNvSpPr/>
      </dsp:nvSpPr>
      <dsp:spPr>
        <a:xfrm>
          <a:off x="2443266" y="1825479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N</a:t>
          </a:r>
          <a:r>
            <a:rPr lang="zh-TW" altLang="en-US" sz="3800" kern="1200" dirty="0"/>
            <a:t>章</a:t>
          </a:r>
        </a:p>
      </dsp:txBody>
      <dsp:txXfrm>
        <a:off x="2468802" y="1851015"/>
        <a:ext cx="1692622" cy="820775"/>
      </dsp:txXfrm>
    </dsp:sp>
    <dsp:sp modelId="{41CB979C-26D6-4B4E-BE20-995C18EF030C}">
      <dsp:nvSpPr>
        <dsp:cNvPr id="0" name=""/>
        <dsp:cNvSpPr/>
      </dsp:nvSpPr>
      <dsp:spPr>
        <a:xfrm rot="19457599">
          <a:off x="4106226" y="1991235"/>
          <a:ext cx="858946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858946" y="19511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14226" y="1989273"/>
        <a:ext cx="42947" cy="42947"/>
      </dsp:txXfrm>
    </dsp:sp>
    <dsp:sp modelId="{42153884-D064-4DC2-86D1-55553F63BF6F}">
      <dsp:nvSpPr>
        <dsp:cNvPr id="0" name=""/>
        <dsp:cNvSpPr/>
      </dsp:nvSpPr>
      <dsp:spPr>
        <a:xfrm>
          <a:off x="4884439" y="1324167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X</a:t>
          </a:r>
          <a:r>
            <a:rPr lang="zh-TW" altLang="en-US" sz="1900" kern="1200" dirty="0"/>
            <a:t>章</a:t>
          </a:r>
          <a:r>
            <a:rPr lang="en-US" altLang="zh-TW" sz="1800" kern="1200" dirty="0"/>
            <a:t>(</a:t>
          </a:r>
          <a:r>
            <a:rPr lang="zh-TW" altLang="en-US" sz="1800" kern="1200" dirty="0"/>
            <a:t>第二個結局</a:t>
          </a:r>
          <a:r>
            <a:rPr lang="en-US" altLang="zh-TW" sz="1800" kern="1200" dirty="0"/>
            <a:t>)</a:t>
          </a:r>
          <a:endParaRPr lang="zh-TW" altLang="en-US" sz="1800" kern="1200" dirty="0"/>
        </a:p>
      </dsp:txBody>
      <dsp:txXfrm>
        <a:off x="4909975" y="1349703"/>
        <a:ext cx="1692622" cy="820775"/>
      </dsp:txXfrm>
    </dsp:sp>
    <dsp:sp modelId="{2EE53906-C91F-418D-8BD0-652EEC624696}">
      <dsp:nvSpPr>
        <dsp:cNvPr id="0" name=""/>
        <dsp:cNvSpPr/>
      </dsp:nvSpPr>
      <dsp:spPr>
        <a:xfrm rot="2142401">
          <a:off x="4106226" y="2492547"/>
          <a:ext cx="858946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858946" y="19511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514226" y="2490585"/>
        <a:ext cx="42947" cy="42947"/>
      </dsp:txXfrm>
    </dsp:sp>
    <dsp:sp modelId="{2AEE3E0D-26A6-4DB6-8A14-9D15D2E938E0}">
      <dsp:nvSpPr>
        <dsp:cNvPr id="0" name=""/>
        <dsp:cNvSpPr/>
      </dsp:nvSpPr>
      <dsp:spPr>
        <a:xfrm>
          <a:off x="4884439" y="2326791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X</a:t>
          </a:r>
          <a:r>
            <a:rPr lang="zh-TW" altLang="en-US" sz="1900" kern="1200" dirty="0"/>
            <a:t>章</a:t>
          </a:r>
          <a:r>
            <a:rPr lang="en-US" altLang="zh-TW" sz="1800" kern="1200" dirty="0"/>
            <a:t>(</a:t>
          </a:r>
          <a:r>
            <a:rPr lang="zh-TW" altLang="en-US" sz="1800" kern="1200" dirty="0"/>
            <a:t>第三個結局</a:t>
          </a:r>
          <a:r>
            <a:rPr lang="en-US" altLang="zh-TW" sz="1800" kern="1200" dirty="0"/>
            <a:t>)</a:t>
          </a:r>
          <a:endParaRPr lang="zh-TW" altLang="en-US" sz="1900" kern="1200" dirty="0"/>
        </a:p>
      </dsp:txBody>
      <dsp:txXfrm>
        <a:off x="4909975" y="2352327"/>
        <a:ext cx="1692622" cy="820775"/>
      </dsp:txXfrm>
    </dsp:sp>
    <dsp:sp modelId="{D4B47700-754A-4595-B822-3FD1C03C8E98}">
      <dsp:nvSpPr>
        <dsp:cNvPr id="0" name=""/>
        <dsp:cNvSpPr/>
      </dsp:nvSpPr>
      <dsp:spPr>
        <a:xfrm rot="1984649">
          <a:off x="1676041" y="3016689"/>
          <a:ext cx="834877" cy="39023"/>
        </a:xfrm>
        <a:custGeom>
          <a:avLst/>
          <a:gdLst/>
          <a:ahLst/>
          <a:cxnLst/>
          <a:rect l="0" t="0" r="0" b="0"/>
          <a:pathLst>
            <a:path>
              <a:moveTo>
                <a:pt x="0" y="19511"/>
              </a:moveTo>
              <a:lnTo>
                <a:pt x="834877" y="19511"/>
              </a:lnTo>
            </a:path>
          </a:pathLst>
        </a:custGeom>
        <a:noFill/>
        <a:ln w="762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600" kern="1200"/>
        </a:p>
      </dsp:txBody>
      <dsp:txXfrm>
        <a:off x="2072608" y="3015328"/>
        <a:ext cx="41743" cy="41743"/>
      </dsp:txXfrm>
    </dsp:sp>
    <dsp:sp modelId="{26970FF0-D2DD-47E0-8C6D-C6D46369FF32}">
      <dsp:nvSpPr>
        <dsp:cNvPr id="0" name=""/>
        <dsp:cNvSpPr/>
      </dsp:nvSpPr>
      <dsp:spPr>
        <a:xfrm>
          <a:off x="2443266" y="2828103"/>
          <a:ext cx="1743694" cy="871847"/>
        </a:xfrm>
        <a:prstGeom prst="roundRect">
          <a:avLst>
            <a:gd name="adj" fmla="val 1000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X</a:t>
          </a:r>
          <a:r>
            <a:rPr lang="zh-TW" altLang="en-US" sz="1900" kern="1200" dirty="0"/>
            <a:t>章</a:t>
          </a:r>
          <a:r>
            <a:rPr lang="en-US" altLang="zh-TW" sz="1800" kern="1200" dirty="0"/>
            <a:t>(</a:t>
          </a:r>
          <a:r>
            <a:rPr lang="zh-TW" altLang="en-US" sz="1800" kern="1200" dirty="0"/>
            <a:t>第四個結局</a:t>
          </a:r>
          <a:r>
            <a:rPr lang="en-US" altLang="zh-TW" sz="1800" kern="1200" dirty="0"/>
            <a:t>)</a:t>
          </a:r>
          <a:endParaRPr lang="zh-TW" altLang="en-US" sz="1900" kern="1200" dirty="0"/>
        </a:p>
      </dsp:txBody>
      <dsp:txXfrm>
        <a:off x="2468802" y="2853639"/>
        <a:ext cx="1692622" cy="82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1B305-8171-42D6-8836-46C07E314399}" type="datetimeFigureOut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379AD-098B-412F-A605-0C2C88A0D8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4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70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4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71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633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97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1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我們的核心玩法重點為以下四點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4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71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776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62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8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說到彈幕射擊遊戲，相對知名的是雷電</a:t>
            </a:r>
            <a:r>
              <a:rPr lang="en-US" altLang="zh-TW" dirty="0"/>
              <a:t>(Raiden)</a:t>
            </a:r>
            <a:r>
              <a:rPr lang="zh-TW" altLang="en-US" dirty="0"/>
              <a:t>、東方</a:t>
            </a:r>
            <a:r>
              <a:rPr lang="en-US" altLang="zh-TW" dirty="0"/>
              <a:t>project</a:t>
            </a:r>
            <a:r>
              <a:rPr lang="zh-TW" altLang="en-US" dirty="0"/>
              <a:t>等，而近期最出名的彈幕射擊遊戲則是雷霆戰機，且是以手機遊戲的方式登場，電腦遊戲的彈幕則不再有驚奇之作，單純的彈幕遊戲也不再進入大眾視野，於是我們想要製作一款有不一樣玩法的彈幕射擊遊戲。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017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我們的核心玩法重點為以下四點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058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:3.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主武器選擇，與飛機掛勾或是可自行安裝決定，暫定武器類型有、一般槍砲類、散彈類、大型火炮類、近戰光刃類。</a:t>
            </a:r>
            <a:br>
              <a:rPr lang="zh-TW" altLang="en-US" dirty="0"/>
            </a:b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749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548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>
                <a:effectLst/>
              </a:rPr>
              <a:t>李</a:t>
            </a:r>
            <a:r>
              <a:rPr lang="en-US" altLang="zh-TW" b="0" dirty="0">
                <a:effectLst/>
              </a:rPr>
              <a:t>: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這是橫向卷軸模式，敵人只會從前來，進攻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討跑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模式，捲動速度較快</a:t>
            </a:r>
            <a:endParaRPr lang="zh-TW" altLang="en-US" b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464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核心竊取使用特殊技能過關；豐富的劇情帶動玩法，依照劇情不同產生不一樣的遊玩方式。 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729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altLang="zh-TW" sz="1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endParaRPr lang="zh-TW" altLang="en-US" b="0" dirty="0">
              <a:effectLst/>
            </a:endParaRPr>
          </a:p>
          <a:p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578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:2.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可自選子彈、機型</a:t>
            </a:r>
            <a:endParaRPr lang="en-US" altLang="zh-TW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528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:3.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技能選擇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046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我們的核心玩法重點為以下四點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139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>
                <a:effectLst/>
              </a:rPr>
              <a:t>李</a:t>
            </a:r>
            <a:r>
              <a:rPr lang="en-US" altLang="zh-TW" b="0" dirty="0">
                <a:effectLst/>
              </a:rPr>
              <a:t>: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這是橫向卷軸模式，敵人只會從前來，進攻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逃跑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模式，捲動速度較快</a:t>
            </a:r>
            <a:endParaRPr lang="zh-TW" altLang="en-US" b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75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李</a:t>
            </a:r>
            <a:r>
              <a:rPr lang="en-US" altLang="zh-TW" dirty="0"/>
              <a:t>:</a:t>
            </a:r>
            <a:r>
              <a:rPr lang="zh-TW" altLang="en-US" dirty="0"/>
              <a:t>我是李律行負責項目是</a:t>
            </a:r>
            <a:r>
              <a:rPr lang="en-US" altLang="zh-TW" dirty="0"/>
              <a:t>……</a:t>
            </a:r>
          </a:p>
          <a:p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我是何積杰負責項目是</a:t>
            </a:r>
            <a:r>
              <a:rPr lang="en-US" altLang="zh-TW" dirty="0"/>
              <a:t>……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264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李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此為使用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Figma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所設計的草圖，這是直向卷軸模式，探索模式，敵人會從四方來，捲動速度較慢</a:t>
            </a:r>
            <a:endParaRPr lang="zh-TW" altLang="en-US" b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881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>
                <a:effectLst/>
              </a:rPr>
              <a:t>李</a:t>
            </a:r>
            <a:r>
              <a:rPr lang="en-US" altLang="zh-TW" b="0" dirty="0">
                <a:effectLst/>
              </a:rPr>
              <a:t>: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這是定點防禦模式，敵人會從四方來，鏡頭畫面是定住的</a:t>
            </a:r>
            <a:endParaRPr lang="zh-TW" altLang="en-US" b="0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6859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何</a:t>
            </a:r>
            <a:r>
              <a:rPr lang="en-US" altLang="zh-TW" dirty="0"/>
              <a:t>:</a:t>
            </a:r>
            <a:r>
              <a:rPr lang="zh-TW" altLang="en-US" dirty="0"/>
              <a:t>我們的核心玩法重點為以下四點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204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:1.</a:t>
            </a:r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關卡推進，隨著故事劇情推進關卡發展，可選擇關卡，依照選擇關卡不同、選擇劇情不同，出現不一樣的劇情後續、結局。</a:t>
            </a:r>
            <a:endParaRPr lang="en-US" altLang="zh-TW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李</a:t>
            </a:r>
            <a:r>
              <a:rPr lang="en-US" altLang="zh-TW" dirty="0"/>
              <a:t>:</a:t>
            </a:r>
            <a:r>
              <a:rPr lang="zh-TW" altLang="en-US" dirty="0"/>
              <a:t>我們的遊戲類型為</a:t>
            </a:r>
            <a:r>
              <a:rPr lang="zh-TW" altLang="en-US" sz="1200" dirty="0"/>
              <a:t>射擊、直向卷軸、橫向卷軸，會因為故事劇情</a:t>
            </a:r>
            <a:r>
              <a:rPr lang="en-US" altLang="zh-TW" sz="1200" dirty="0"/>
              <a:t>(</a:t>
            </a:r>
            <a:r>
              <a:rPr lang="zh-TW" altLang="en-US" sz="1200" dirty="0"/>
              <a:t>遊戲模式</a:t>
            </a:r>
            <a:r>
              <a:rPr lang="en-US" altLang="zh-TW" sz="1200" dirty="0"/>
              <a:t>)</a:t>
            </a:r>
            <a:r>
              <a:rPr lang="zh-TW" altLang="en-US" sz="1200" dirty="0"/>
              <a:t>所改變直向、橫向卷軸，甚至定點位置來防守</a:t>
            </a:r>
            <a:endParaRPr lang="en-US" altLang="zh-TW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81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>
                <a:solidFill>
                  <a:schemeClr val="tx1"/>
                </a:solidFill>
              </a:rPr>
              <a:t>李</a:t>
            </a:r>
            <a:r>
              <a:rPr lang="en-US" altLang="zh-TW" sz="1200" b="0" dirty="0">
                <a:solidFill>
                  <a:schemeClr val="tx1"/>
                </a:solidFill>
              </a:rPr>
              <a:t>:</a:t>
            </a:r>
            <a:r>
              <a:rPr lang="zh-TW" altLang="en-US" sz="1200" b="0" dirty="0">
                <a:solidFill>
                  <a:schemeClr val="tx1"/>
                </a:solidFill>
              </a:rPr>
              <a:t>因小組較特殊，為兩人團隊，而使用相對較簡單繪製的</a:t>
            </a:r>
            <a:r>
              <a:rPr lang="zh-TW" altLang="en-US" sz="1200" b="0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黑白色彩、色塊、線條、幾何圖形</a:t>
            </a:r>
            <a:endParaRPr lang="en-US" altLang="zh-CN" sz="1200" b="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90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>
                <a:solidFill>
                  <a:schemeClr val="tx1"/>
                </a:solidFill>
              </a:rPr>
              <a:t>李</a:t>
            </a:r>
            <a:r>
              <a:rPr lang="en-US" altLang="zh-TW" sz="1200" b="0" dirty="0">
                <a:solidFill>
                  <a:schemeClr val="tx1"/>
                </a:solidFill>
              </a:rPr>
              <a:t>:</a:t>
            </a:r>
            <a:r>
              <a:rPr lang="zh-TW" altLang="en-US" sz="1200" b="0" dirty="0">
                <a:solidFill>
                  <a:schemeClr val="tx1"/>
                </a:solidFill>
              </a:rPr>
              <a:t>因小組較特殊，為兩人團隊，而使用相對較簡單繪製的</a:t>
            </a:r>
            <a:r>
              <a:rPr lang="zh-TW" altLang="en-US" sz="1200" b="0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黑白色彩、色塊、線條、幾何圖形</a:t>
            </a:r>
            <a:endParaRPr lang="en-US" altLang="zh-CN" sz="1200" b="0" dirty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22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在這宇宙中，有一個名為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特殊能量可以使生命進化，一個核心能為一個文明帶來無數的利益，許多的文明、種族都為此而征戰也為此消失。在這無數的文明中，屬於地球人類的這一個文明，為了找尋更多資源而前往太空，偶然間得到一批為數不少的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核心</a:t>
            </a:r>
            <a:r>
              <a:rPr lang="en-US" altLang="zh-TW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</a:t>
            </a:r>
            <a:r>
              <a:rPr lang="zh-TW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，懷璧其罪的無妄之災，迫使地球上的所有國家必須統一陣線加入這場爭奪核心的戰爭，而地球上的人也是藉著這次的事件，才知道龐大的太空星際不只有地球上有生命體、文明，還有更多、數不清的文明、勢力、種族也生存著、競爭著，弱肉強食的法則成為了生存法則；合縱連橫、遠交近攻成為了常識；隨時進入備戰狀態成為了地球人的日常，和平地以往不複存在。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00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807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何</a:t>
            </a:r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空白建核心竊取、使用核心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滑鼠左鍵單擊發射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TW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zh-TW" altLang="en-US" sz="1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使用技能</a:t>
            </a:r>
            <a:endParaRPr lang="en-US" altLang="zh-TW" sz="12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379AD-098B-412F-A605-0C2C88A0D8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40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0158A5-68A5-4DAD-AB2A-B7B263997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EC69F7-E3E9-41F6-AB80-67783ED7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635CF1-C713-4FAC-B48E-ADB2184A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5B2C-BF0D-4732-BE5F-3E205F472782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4D6660-7EBA-4A8C-9E25-E6BBFAF0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212A3C-6A4F-411B-8BB2-6DDB5CA0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33870F32-E62E-4352-A589-A739AEFB128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8EFBE-86A9-42ED-B96E-BDD9DF4B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9BB4FE-EAD2-4711-9459-7703B3F06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3304BF-D49E-42BF-ADF4-DEF02DAA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53E2-38D3-40D8-BD9A-FD4C1D868C9B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95FB75-87BE-4A73-B12B-210FEDA6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0FF016-6847-4938-B40E-1E2238B4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3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C0D037E-3AB3-4EFF-8FB0-F3D9D2820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092E8C-A6BF-46CB-B8AD-AEAA62AFD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D53C93-2BD0-47DD-9DDD-E8EC6C58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D981-D3EA-43E3-B6D7-761E77459AF7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9A4772-D147-4F7F-AEAA-C6D26FDD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EA889A-C032-42D2-B3F0-1AB0679B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4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E60EC0-8C82-439F-9FE9-1D89820D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DCFD18-6350-4675-BDCB-6C02AD8F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E4A5A3-43D5-4FAF-ADDF-EE07AFEE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535B-1CC9-4C0F-970E-02D87DD2E81A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428F2F-93E0-42F7-9E1E-0A8DCD8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FF7157-D41D-4505-97E8-041300E9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2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7556A0-2CA4-4C81-8786-078199FA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80899C-9EA0-49E9-A6E4-1AEBFB0A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FE0BE6-E105-476A-8C27-6D1FCE5A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DDA6-3388-412B-A01C-BA3793520F25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AB3575-549A-4B24-B264-B8042A1A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A849B9-9CD4-463E-83B9-9C5E4767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1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2A7A1-8A3C-4332-8A2D-A54D26E3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1CF84D-E8F3-484B-9DA9-75D6019DC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B45152B-2104-4E17-8D15-1E8A86CE6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341CB3-70B0-44DD-9EB7-EAC5FD3E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1A7E-C856-4A3F-909A-03627BF02FC4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365994-2331-4CFB-A109-250BDD2F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EAA7AD-B469-47DF-84AF-4436CE47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6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09F8E-DCD0-4AA9-8E91-B39883DA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593839-06B9-4090-B20C-B97415AF3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93CF5E-05C1-4352-B237-2AD67A795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5351E1F-3762-4CFA-9CC1-9A2A7D038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055A891-E986-4D6C-BFDF-AEB1546DF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72D23EB-DFC6-4398-B528-B53503AA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6DF69-5940-40C4-9C77-6BB1C026D742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1B89D39-1D05-4C73-A833-9AAFD986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BDBC714-E87D-4191-8CE1-0FED4B20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4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D956D0-83F9-4687-9B17-BD8841A8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F31A48-3CE6-4E6D-99D0-C6CE7598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945C-66E9-476E-8C4B-15288808D870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BADB81-8121-42D2-AF3D-509B176D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6702749-F268-4013-9C57-922CD108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5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C9077D1-C343-4C50-BBC1-22C805D3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37D2-6FD4-4CA7-A8DD-DDB158AAE098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D32C02B-0A0B-4C5B-BB3D-0FAD6B1A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365F11-5501-44C5-A647-2B1C2BC6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9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A1E6A-00EE-4D57-8720-A8A2F137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DD56B-DED5-4FCC-A775-E18F78134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FC9E49-C042-4F85-AED5-0541EF5B4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867CA0-259F-4E5B-9502-B86C4A57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3180-B4F5-448F-9E0F-A34D2935AB2C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9C37BE-C687-4B94-8A88-F705EBF2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E84032-C4C3-4261-B965-D5BE0BD5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8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9D935B-AE18-4383-B732-493FF61E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E99837C-49A6-4155-870A-ADCD9C724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3C855B4-B0CC-455D-B697-5A9D80FA8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4322A8-7C53-48C0-8470-01234A7F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61FC-2521-4CA6-96B5-C5AC87F46A31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27B74D-6173-44CD-975E-43D3BE66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234CCA-1A44-45DB-80F0-1CAED612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6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2551ACF-7DBE-46A6-8349-39A6A8C0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C18C8E-B9DE-4DE4-852E-B8961F396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0AC69-73D3-4A97-BCCB-404B5A568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D2BC-5412-434E-82B1-3CC5FBAA5653}" type="datetime1">
              <a:rPr lang="zh-TW" altLang="en-US" smtClean="0"/>
              <a:t>2022/6/7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768906-CE53-4049-8F0B-AF958C5E5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1DCB9F-747D-4236-A6B5-B430016C6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ln w="12700"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lvl1pPr>
          </a:lstStyle>
          <a:p>
            <a:fld id="{59410208-E72F-4ECC-8FED-212E4C31B4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75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5399C1A-A3B4-4ABE-AF6B-9631878144F2}"/>
              </a:ext>
            </a:extLst>
          </p:cNvPr>
          <p:cNvSpPr/>
          <p:nvPr/>
        </p:nvSpPr>
        <p:spPr>
          <a:xfrm>
            <a:off x="790241" y="2033336"/>
            <a:ext cx="10702323" cy="2541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E47895E-B38A-4C8F-B522-967338261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6853" y="1773238"/>
            <a:ext cx="6058294" cy="1655762"/>
          </a:xfrm>
        </p:spPr>
        <p:txBody>
          <a:bodyPr>
            <a:normAutofit/>
          </a:bodyPr>
          <a:lstStyle/>
          <a:p>
            <a:r>
              <a:rPr lang="zh-TW" altLang="en-US" sz="8800" b="1" i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星際復仇者</a:t>
            </a:r>
            <a:endParaRPr lang="zh-TW" altLang="en-US" sz="8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463AB75-73FD-43E6-B088-C98CC34B8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09537" y="6259399"/>
            <a:ext cx="1482462" cy="5986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李律行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40825033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何積杰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40825084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D0FA759-EFE7-46B9-A549-EF08B951D291}"/>
              </a:ext>
            </a:extLst>
          </p:cNvPr>
          <p:cNvSpPr txBox="1">
            <a:spLocks/>
          </p:cNvSpPr>
          <p:nvPr/>
        </p:nvSpPr>
        <p:spPr>
          <a:xfrm>
            <a:off x="1768410" y="2821511"/>
            <a:ext cx="8655180" cy="1655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88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SPACE</a:t>
            </a:r>
            <a:r>
              <a:rPr lang="zh-TW" altLang="en-US" sz="88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8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REVENGED</a:t>
            </a:r>
            <a:endParaRPr lang="zh-TW" altLang="en-US" sz="8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989EC4BC-310F-4ABF-A750-5B8A386E0A6A}"/>
              </a:ext>
            </a:extLst>
          </p:cNvPr>
          <p:cNvSpPr txBox="1">
            <a:spLocks/>
          </p:cNvSpPr>
          <p:nvPr/>
        </p:nvSpPr>
        <p:spPr>
          <a:xfrm>
            <a:off x="5452078" y="6412011"/>
            <a:ext cx="1881976" cy="44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許加文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老師指導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5773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10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6626" y="5092700"/>
            <a:ext cx="1057573" cy="115637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4AF571-9B3A-440E-9885-7D0BB9507E30}"/>
              </a:ext>
            </a:extLst>
          </p:cNvPr>
          <p:cNvSpPr txBox="1"/>
          <p:nvPr/>
        </p:nvSpPr>
        <p:spPr>
          <a:xfrm>
            <a:off x="8686802" y="3065792"/>
            <a:ext cx="2011060" cy="248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滑鼠</a:t>
            </a:r>
            <a:endParaRPr lang="en-US" altLang="zh-TW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&amp;</a:t>
            </a: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左鍵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圖片 2" descr="一張含有 文字, 美工圖案, 名片 的圖片&#10;&#10;自動產生的描述">
            <a:extLst>
              <a:ext uri="{FF2B5EF4-FFF2-40B4-BE49-F238E27FC236}">
                <a16:creationId xmlns:a16="http://schemas.microsoft.com/office/drawing/2014/main" id="{15224518-0C2E-424D-8F91-5B9B46B84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12" y="1941292"/>
            <a:ext cx="1066667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5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11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19355">
            <a:off x="1636626" y="5092700"/>
            <a:ext cx="1057573" cy="115637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4AF571-9B3A-440E-9885-7D0BB9507E30}"/>
              </a:ext>
            </a:extLst>
          </p:cNvPr>
          <p:cNvSpPr txBox="1"/>
          <p:nvPr/>
        </p:nvSpPr>
        <p:spPr>
          <a:xfrm>
            <a:off x="8686802" y="3065792"/>
            <a:ext cx="2011060" cy="248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滑鼠</a:t>
            </a:r>
            <a:endParaRPr lang="en-US" altLang="zh-TW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&amp;</a:t>
            </a: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左鍵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圖片 2" descr="一張含有 文字, 美工圖案, 名片 的圖片&#10;&#10;自動產生的描述">
            <a:extLst>
              <a:ext uri="{FF2B5EF4-FFF2-40B4-BE49-F238E27FC236}">
                <a16:creationId xmlns:a16="http://schemas.microsoft.com/office/drawing/2014/main" id="{15224518-0C2E-424D-8F91-5B9B46B84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33" y="3127385"/>
            <a:ext cx="1066667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8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">
        <p159:morph option="byObject"/>
      </p:transition>
    </mc:Choice>
    <mc:Fallback xmlns="">
      <p:transition spd="slow" advTm="1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12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069102">
            <a:off x="1636626" y="5092700"/>
            <a:ext cx="1057573" cy="115637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4AF571-9B3A-440E-9885-7D0BB9507E30}"/>
              </a:ext>
            </a:extLst>
          </p:cNvPr>
          <p:cNvSpPr txBox="1"/>
          <p:nvPr/>
        </p:nvSpPr>
        <p:spPr>
          <a:xfrm>
            <a:off x="8686802" y="3065792"/>
            <a:ext cx="2011060" cy="248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滑鼠</a:t>
            </a:r>
            <a:endParaRPr lang="en-US" altLang="zh-TW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&amp;</a:t>
            </a: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左鍵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圖片 2" descr="一張含有 文字, 美工圖案, 名片 的圖片&#10;&#10;自動產生的描述">
            <a:extLst>
              <a:ext uri="{FF2B5EF4-FFF2-40B4-BE49-F238E27FC236}">
                <a16:creationId xmlns:a16="http://schemas.microsoft.com/office/drawing/2014/main" id="{15224518-0C2E-424D-8F91-5B9B46B84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37" y="1952083"/>
            <a:ext cx="1066667" cy="1066667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04A08800-6CCC-438E-9B45-AE3C1D2F8F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90483">
            <a:off x="2132983" y="5140411"/>
            <a:ext cx="134560" cy="10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9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544 L 0.63971 -0.92199 " pathEditMode="relative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13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0026" y="3084933"/>
            <a:ext cx="2011060" cy="219894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0300940-1B37-4975-A743-508A5A584938}"/>
              </a:ext>
            </a:extLst>
          </p:cNvPr>
          <p:cNvSpPr txBox="1"/>
          <p:nvPr/>
        </p:nvSpPr>
        <p:spPr>
          <a:xfrm>
            <a:off x="5230170" y="3746498"/>
            <a:ext cx="2011060" cy="87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Ｆ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34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14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0026" y="3084933"/>
            <a:ext cx="2011060" cy="219894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7EDA048-8D2E-4391-A09D-A714398ACA1A}"/>
              </a:ext>
            </a:extLst>
          </p:cNvPr>
          <p:cNvSpPr txBox="1"/>
          <p:nvPr/>
        </p:nvSpPr>
        <p:spPr>
          <a:xfrm>
            <a:off x="5090470" y="5845658"/>
            <a:ext cx="2011060" cy="87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空白鍵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86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16556A5-A838-4827-8CE3-9C7C0BDE6D1F}"/>
              </a:ext>
            </a:extLst>
          </p:cNvPr>
          <p:cNvSpPr/>
          <p:nvPr/>
        </p:nvSpPr>
        <p:spPr>
          <a:xfrm>
            <a:off x="3329352" y="90035"/>
            <a:ext cx="5533294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15</a:t>
            </a:fld>
            <a:endParaRPr lang="zh-TW" altLang="en-US" dirty="0"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5241927" y="5114706"/>
            <a:ext cx="191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Arial" panose="020B0604020202020204" pitchFamily="34" charset="0"/>
              </a:rPr>
              <a:t>多結局</a:t>
            </a:r>
            <a:endParaRPr lang="zh-TW" altLang="en-US" sz="44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9E3B87-D309-41D4-9398-1BE7B2A4F76A}"/>
              </a:ext>
            </a:extLst>
          </p:cNvPr>
          <p:cNvSpPr txBox="1"/>
          <p:nvPr/>
        </p:nvSpPr>
        <p:spPr>
          <a:xfrm>
            <a:off x="4676586" y="2196888"/>
            <a:ext cx="3048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核心偷取</a:t>
            </a:r>
            <a:endParaRPr lang="zh-TW" altLang="en-US" sz="4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D0B692-57E0-404E-B09A-74B1406FC3B3}"/>
              </a:ext>
            </a:extLst>
          </p:cNvPr>
          <p:cNvSpPr txBox="1"/>
          <p:nvPr/>
        </p:nvSpPr>
        <p:spPr>
          <a:xfrm>
            <a:off x="3171064" y="3122231"/>
            <a:ext cx="5849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機種與主武器、技能</a:t>
            </a:r>
            <a:endParaRPr lang="zh-TW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4933954" y="4152418"/>
            <a:ext cx="2533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不同模式</a:t>
            </a:r>
            <a:endParaRPr lang="zh-TW" altLang="en-US" sz="440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439953-9C76-4CD0-8130-C2E1E8EC96E8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特點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023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208885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16</a:t>
            </a:fld>
            <a:endParaRPr lang="zh-TW" altLang="en-US" dirty="0">
              <a:latin typeface="+mn-ea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55D4399-5D52-4131-A054-15B66ED6483C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8BEA46D-DEC0-4B85-A1B4-72B78F111F32}"/>
              </a:ext>
            </a:extLst>
          </p:cNvPr>
          <p:cNvSpPr txBox="1"/>
          <p:nvPr/>
        </p:nvSpPr>
        <p:spPr>
          <a:xfrm>
            <a:off x="2477737" y="60804"/>
            <a:ext cx="71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核心偷取</a:t>
            </a:r>
            <a:endParaRPr lang="zh-TW" altLang="en-US" sz="96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DCC67C-F2E6-4CC4-9924-44D67782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9091" y="3368506"/>
            <a:ext cx="1358351" cy="1479338"/>
          </a:xfrm>
          <a:prstGeom prst="rect">
            <a:avLst/>
          </a:prstGeom>
        </p:spPr>
      </p:pic>
      <p:sp>
        <p:nvSpPr>
          <p:cNvPr id="8" name="弧形 7">
            <a:extLst>
              <a:ext uri="{FF2B5EF4-FFF2-40B4-BE49-F238E27FC236}">
                <a16:creationId xmlns:a16="http://schemas.microsoft.com/office/drawing/2014/main" id="{9991817B-951F-4FB4-BE42-3CF97DAD6CCC}"/>
              </a:ext>
            </a:extLst>
          </p:cNvPr>
          <p:cNvSpPr/>
          <p:nvPr/>
        </p:nvSpPr>
        <p:spPr>
          <a:xfrm>
            <a:off x="1395311" y="3924299"/>
            <a:ext cx="340512" cy="1333613"/>
          </a:xfrm>
          <a:prstGeom prst="arc">
            <a:avLst>
              <a:gd name="adj1" fmla="val 11133324"/>
              <a:gd name="adj2" fmla="val 2121092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5BF658E6-B66D-4A44-8DF9-3A9064A7D014}"/>
              </a:ext>
            </a:extLst>
          </p:cNvPr>
          <p:cNvSpPr/>
          <p:nvPr/>
        </p:nvSpPr>
        <p:spPr>
          <a:xfrm flipV="1">
            <a:off x="883872" y="2575699"/>
            <a:ext cx="450184" cy="2082800"/>
          </a:xfrm>
          <a:prstGeom prst="arc">
            <a:avLst>
              <a:gd name="adj1" fmla="val 11133324"/>
              <a:gd name="adj2" fmla="val 21349354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36D17E30-197D-427A-9930-92E045B576B0}"/>
              </a:ext>
            </a:extLst>
          </p:cNvPr>
          <p:cNvSpPr/>
          <p:nvPr/>
        </p:nvSpPr>
        <p:spPr>
          <a:xfrm>
            <a:off x="1470828" y="3884130"/>
            <a:ext cx="450183" cy="1132235"/>
          </a:xfrm>
          <a:prstGeom prst="arc">
            <a:avLst>
              <a:gd name="adj1" fmla="val 11015417"/>
              <a:gd name="adj2" fmla="val 208706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0DCD094-D969-444F-9862-ED7623A2C961}"/>
              </a:ext>
            </a:extLst>
          </p:cNvPr>
          <p:cNvSpPr/>
          <p:nvPr/>
        </p:nvSpPr>
        <p:spPr>
          <a:xfrm flipV="1">
            <a:off x="1513341" y="3338097"/>
            <a:ext cx="365156" cy="1132235"/>
          </a:xfrm>
          <a:prstGeom prst="arc">
            <a:avLst>
              <a:gd name="adj1" fmla="val 10890865"/>
              <a:gd name="adj2" fmla="val 2147991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形 17">
            <a:extLst>
              <a:ext uri="{FF2B5EF4-FFF2-40B4-BE49-F238E27FC236}">
                <a16:creationId xmlns:a16="http://schemas.microsoft.com/office/drawing/2014/main" id="{50DF2EFA-3012-4DE9-998B-9A1D51CAAB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5487" y="3232796"/>
            <a:ext cx="1740926" cy="190357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BD22D6C-2478-4EAB-8BDF-DB640E41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07" y="3617099"/>
            <a:ext cx="982152" cy="9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3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208885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17</a:t>
            </a:fld>
            <a:endParaRPr lang="zh-TW" altLang="en-US" dirty="0">
              <a:latin typeface="+mn-ea"/>
            </a:endParaRPr>
          </a:p>
        </p:txBody>
      </p:sp>
      <p:pic>
        <p:nvPicPr>
          <p:cNvPr id="6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55487" y="3232796"/>
            <a:ext cx="1740926" cy="190357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5D4399-5D52-4131-A054-15B66ED6483C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8BEA46D-DEC0-4B85-A1B4-72B78F111F32}"/>
              </a:ext>
            </a:extLst>
          </p:cNvPr>
          <p:cNvSpPr txBox="1"/>
          <p:nvPr/>
        </p:nvSpPr>
        <p:spPr>
          <a:xfrm>
            <a:off x="2477737" y="60804"/>
            <a:ext cx="71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核心偷取</a:t>
            </a:r>
            <a:endParaRPr lang="zh-TW" altLang="en-US" sz="96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DCC67C-F2E6-4CC4-9924-44D67782C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9091" y="3368506"/>
            <a:ext cx="1358351" cy="147933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BD22D6C-2478-4EAB-8BDF-DB640E41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35" y="3617099"/>
            <a:ext cx="982152" cy="982152"/>
          </a:xfrm>
          <a:prstGeom prst="rect">
            <a:avLst/>
          </a:prstGeom>
        </p:spPr>
      </p:pic>
      <p:sp>
        <p:nvSpPr>
          <p:cNvPr id="8" name="弧形 7">
            <a:extLst>
              <a:ext uri="{FF2B5EF4-FFF2-40B4-BE49-F238E27FC236}">
                <a16:creationId xmlns:a16="http://schemas.microsoft.com/office/drawing/2014/main" id="{9991817B-951F-4FB4-BE42-3CF97DAD6CCC}"/>
              </a:ext>
            </a:extLst>
          </p:cNvPr>
          <p:cNvSpPr/>
          <p:nvPr/>
        </p:nvSpPr>
        <p:spPr>
          <a:xfrm>
            <a:off x="1395310" y="3175113"/>
            <a:ext cx="7698565" cy="2082800"/>
          </a:xfrm>
          <a:prstGeom prst="arc">
            <a:avLst>
              <a:gd name="adj1" fmla="val 11133324"/>
              <a:gd name="adj2" fmla="val 2121092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5BF658E6-B66D-4A44-8DF9-3A9064A7D014}"/>
              </a:ext>
            </a:extLst>
          </p:cNvPr>
          <p:cNvSpPr/>
          <p:nvPr/>
        </p:nvSpPr>
        <p:spPr>
          <a:xfrm flipV="1">
            <a:off x="1299061" y="3066775"/>
            <a:ext cx="7698565" cy="2082800"/>
          </a:xfrm>
          <a:prstGeom prst="arc">
            <a:avLst>
              <a:gd name="adj1" fmla="val 11133324"/>
              <a:gd name="adj2" fmla="val 1030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36D17E30-197D-427A-9930-92E045B576B0}"/>
              </a:ext>
            </a:extLst>
          </p:cNvPr>
          <p:cNvSpPr/>
          <p:nvPr/>
        </p:nvSpPr>
        <p:spPr>
          <a:xfrm>
            <a:off x="1884925" y="3705510"/>
            <a:ext cx="7027525" cy="1132235"/>
          </a:xfrm>
          <a:prstGeom prst="arc">
            <a:avLst>
              <a:gd name="adj1" fmla="val 11015417"/>
              <a:gd name="adj2" fmla="val 208706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0DCD094-D969-444F-9862-ED7623A2C961}"/>
              </a:ext>
            </a:extLst>
          </p:cNvPr>
          <p:cNvSpPr/>
          <p:nvPr/>
        </p:nvSpPr>
        <p:spPr>
          <a:xfrm flipV="1">
            <a:off x="1956793" y="3449469"/>
            <a:ext cx="6146583" cy="1132235"/>
          </a:xfrm>
          <a:prstGeom prst="arc">
            <a:avLst>
              <a:gd name="adj1" fmla="val 10890865"/>
              <a:gd name="adj2" fmla="val 2147991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82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208885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18</a:t>
            </a:fld>
            <a:endParaRPr lang="zh-TW" altLang="en-US" dirty="0">
              <a:latin typeface="+mn-ea"/>
            </a:endParaRPr>
          </a:p>
        </p:txBody>
      </p:sp>
      <p:pic>
        <p:nvPicPr>
          <p:cNvPr id="6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55487" y="3232796"/>
            <a:ext cx="1740926" cy="190357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5D4399-5D52-4131-A054-15B66ED6483C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8BEA46D-DEC0-4B85-A1B4-72B78F111F32}"/>
              </a:ext>
            </a:extLst>
          </p:cNvPr>
          <p:cNvSpPr txBox="1"/>
          <p:nvPr/>
        </p:nvSpPr>
        <p:spPr>
          <a:xfrm>
            <a:off x="2477737" y="60804"/>
            <a:ext cx="71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核心偷取</a:t>
            </a:r>
            <a:endParaRPr lang="zh-TW" altLang="en-US" sz="96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3DCC67C-F2E6-4CC4-9924-44D67782C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79091" y="3368506"/>
            <a:ext cx="1358351" cy="1479338"/>
          </a:xfrm>
          <a:prstGeom prst="rect">
            <a:avLst/>
          </a:prstGeom>
        </p:spPr>
      </p:pic>
      <p:sp>
        <p:nvSpPr>
          <p:cNvPr id="8" name="弧形 7">
            <a:extLst>
              <a:ext uri="{FF2B5EF4-FFF2-40B4-BE49-F238E27FC236}">
                <a16:creationId xmlns:a16="http://schemas.microsoft.com/office/drawing/2014/main" id="{9991817B-951F-4FB4-BE42-3CF97DAD6CCC}"/>
              </a:ext>
            </a:extLst>
          </p:cNvPr>
          <p:cNvSpPr/>
          <p:nvPr/>
        </p:nvSpPr>
        <p:spPr>
          <a:xfrm>
            <a:off x="1295461" y="4104575"/>
            <a:ext cx="3600" cy="3600"/>
          </a:xfrm>
          <a:prstGeom prst="arc">
            <a:avLst>
              <a:gd name="adj1" fmla="val 11133324"/>
              <a:gd name="adj2" fmla="val 2121092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5BF658E6-B66D-4A44-8DF9-3A9064A7D014}"/>
              </a:ext>
            </a:extLst>
          </p:cNvPr>
          <p:cNvSpPr/>
          <p:nvPr/>
        </p:nvSpPr>
        <p:spPr>
          <a:xfrm flipV="1">
            <a:off x="1114911" y="3752575"/>
            <a:ext cx="3600" cy="3600"/>
          </a:xfrm>
          <a:prstGeom prst="arc">
            <a:avLst>
              <a:gd name="adj1" fmla="val 11133324"/>
              <a:gd name="adj2" fmla="val 1030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36D17E30-197D-427A-9930-92E045B576B0}"/>
              </a:ext>
            </a:extLst>
          </p:cNvPr>
          <p:cNvSpPr/>
          <p:nvPr/>
        </p:nvSpPr>
        <p:spPr>
          <a:xfrm>
            <a:off x="1586713" y="4454810"/>
            <a:ext cx="3600" cy="3600"/>
          </a:xfrm>
          <a:prstGeom prst="arc">
            <a:avLst>
              <a:gd name="adj1" fmla="val 11015417"/>
              <a:gd name="adj2" fmla="val 2087060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0DCD094-D969-444F-9862-ED7623A2C961}"/>
              </a:ext>
            </a:extLst>
          </p:cNvPr>
          <p:cNvSpPr/>
          <p:nvPr/>
        </p:nvSpPr>
        <p:spPr>
          <a:xfrm flipV="1">
            <a:off x="1721843" y="4187331"/>
            <a:ext cx="3600" cy="3600"/>
          </a:xfrm>
          <a:prstGeom prst="arc">
            <a:avLst>
              <a:gd name="adj1" fmla="val 10890865"/>
              <a:gd name="adj2" fmla="val 2147991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BD22D6C-2478-4EAB-8BDF-DB640E41A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7" y="3693507"/>
            <a:ext cx="982152" cy="9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9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19</a:t>
            </a:fld>
            <a:endParaRPr lang="zh-TW" altLang="en-US" dirty="0">
              <a:latin typeface="+mn-ea"/>
            </a:endParaRPr>
          </a:p>
        </p:txBody>
      </p:sp>
      <p:pic>
        <p:nvPicPr>
          <p:cNvPr id="6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874" y="3084011"/>
            <a:ext cx="2487493" cy="27198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3" y="4095534"/>
            <a:ext cx="1493459" cy="14795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7"/>
          <a:srcRect t="24763"/>
          <a:stretch/>
        </p:blipFill>
        <p:spPr>
          <a:xfrm>
            <a:off x="5228620" y="3044203"/>
            <a:ext cx="5677506" cy="292735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8" y="4095534"/>
            <a:ext cx="1720694" cy="149099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94" y="3964073"/>
            <a:ext cx="1622451" cy="162245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55D4399-5D52-4131-A054-15B66ED6483C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8BEA46D-DEC0-4B85-A1B4-72B78F111F32}"/>
              </a:ext>
            </a:extLst>
          </p:cNvPr>
          <p:cNvSpPr txBox="1"/>
          <p:nvPr/>
        </p:nvSpPr>
        <p:spPr>
          <a:xfrm>
            <a:off x="2477737" y="60804"/>
            <a:ext cx="71204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核心偷取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12380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2091CC-2500-433A-809D-253E86162828}"/>
              </a:ext>
            </a:extLst>
          </p:cNvPr>
          <p:cNvSpPr/>
          <p:nvPr/>
        </p:nvSpPr>
        <p:spPr>
          <a:xfrm>
            <a:off x="4452951" y="90035"/>
            <a:ext cx="3286096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059961-F3E2-430E-AE29-CFE9D88B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8698F0-A723-4C6A-B1C4-467C5484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20969"/>
            <a:ext cx="11353800" cy="290701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D0F3985-C1DA-44B5-ADD6-8FC081A43191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目的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361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16556A5-A838-4827-8CE3-9C7C0BDE6D1F}"/>
              </a:ext>
            </a:extLst>
          </p:cNvPr>
          <p:cNvSpPr/>
          <p:nvPr/>
        </p:nvSpPr>
        <p:spPr>
          <a:xfrm>
            <a:off x="3329352" y="90035"/>
            <a:ext cx="5533294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20</a:t>
            </a:fld>
            <a:endParaRPr lang="zh-TW" altLang="en-US" dirty="0"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5241927" y="5114706"/>
            <a:ext cx="191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Arial" panose="020B0604020202020204" pitchFamily="34" charset="0"/>
              </a:rPr>
              <a:t>多結局</a:t>
            </a:r>
            <a:endParaRPr lang="zh-TW" altLang="en-US" sz="44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9E3B87-D309-41D4-9398-1BE7B2A4F76A}"/>
              </a:ext>
            </a:extLst>
          </p:cNvPr>
          <p:cNvSpPr txBox="1"/>
          <p:nvPr/>
        </p:nvSpPr>
        <p:spPr>
          <a:xfrm>
            <a:off x="4676586" y="2196888"/>
            <a:ext cx="3048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核心偷取</a:t>
            </a:r>
            <a:endParaRPr lang="zh-TW" altLang="en-US" sz="4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D0B692-57E0-404E-B09A-74B1406FC3B3}"/>
              </a:ext>
            </a:extLst>
          </p:cNvPr>
          <p:cNvSpPr txBox="1"/>
          <p:nvPr/>
        </p:nvSpPr>
        <p:spPr>
          <a:xfrm>
            <a:off x="3171064" y="3122231"/>
            <a:ext cx="5849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機種與主武器、技能</a:t>
            </a:r>
            <a:endParaRPr lang="zh-TW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4933954" y="4152418"/>
            <a:ext cx="2533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不同模式</a:t>
            </a:r>
            <a:endParaRPr lang="zh-TW" altLang="en-US" sz="440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439953-9C76-4CD0-8130-C2E1E8EC96E8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特點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7770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87B92E9-6BCA-4E16-B478-937F1CB7558A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21</a:t>
            </a:fld>
            <a:endParaRPr lang="zh-TW" altLang="en-US" dirty="0">
              <a:latin typeface="+mn-ea"/>
            </a:endParaRP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7762" y="4062962"/>
            <a:ext cx="944930" cy="1033211"/>
          </a:xfrm>
          <a:prstGeom prst="rect">
            <a:avLst/>
          </a:prstGeom>
        </p:spPr>
      </p:pic>
      <p:sp>
        <p:nvSpPr>
          <p:cNvPr id="23" name="十字形 22">
            <a:extLst>
              <a:ext uri="{FF2B5EF4-FFF2-40B4-BE49-F238E27FC236}">
                <a16:creationId xmlns:a16="http://schemas.microsoft.com/office/drawing/2014/main" id="{69C1182F-FB70-439D-892C-2A039EA3D9F7}"/>
              </a:ext>
            </a:extLst>
          </p:cNvPr>
          <p:cNvSpPr/>
          <p:nvPr/>
        </p:nvSpPr>
        <p:spPr>
          <a:xfrm>
            <a:off x="4151214" y="4152348"/>
            <a:ext cx="938056" cy="938056"/>
          </a:xfrm>
          <a:prstGeom prst="plus">
            <a:avLst>
              <a:gd name="adj" fmla="val 4351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7" name="圖形 26">
            <a:extLst>
              <a:ext uri="{FF2B5EF4-FFF2-40B4-BE49-F238E27FC236}">
                <a16:creationId xmlns:a16="http://schemas.microsoft.com/office/drawing/2014/main" id="{9D603B8A-9219-4BC3-A72A-7E927933225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9133" y="3970097"/>
            <a:ext cx="154597" cy="1218937"/>
          </a:xfrm>
          <a:prstGeom prst="rect">
            <a:avLst/>
          </a:prstGeom>
        </p:spPr>
      </p:pic>
      <p:pic>
        <p:nvPicPr>
          <p:cNvPr id="33" name="圖形 24">
            <a:extLst>
              <a:ext uri="{FF2B5EF4-FFF2-40B4-BE49-F238E27FC236}">
                <a16:creationId xmlns:a16="http://schemas.microsoft.com/office/drawing/2014/main" id="{AC4BE142-D895-47FC-880A-11FED8B3B00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5550" y="4062962"/>
            <a:ext cx="1040504" cy="104050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E1F62FB1-BB75-4BC1-BE12-A15A22841E8D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DFED7B0-2174-4E15-8DB8-E6AD5756C7A2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id="{D8437085-7A68-485B-966C-B0059C12B982}"/>
              </a:ext>
            </a:extLst>
          </p:cNvPr>
          <p:cNvSpPr/>
          <p:nvPr/>
        </p:nvSpPr>
        <p:spPr>
          <a:xfrm>
            <a:off x="7119576" y="4122809"/>
            <a:ext cx="938056" cy="938056"/>
          </a:xfrm>
          <a:prstGeom prst="plus">
            <a:avLst>
              <a:gd name="adj" fmla="val 4351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8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image17.png">
            <a:extLst>
              <a:ext uri="{FF2B5EF4-FFF2-40B4-BE49-F238E27FC236}">
                <a16:creationId xmlns:a16="http://schemas.microsoft.com/office/drawing/2014/main" id="{7DB759FA-FFCD-40A8-8B57-709AF2E3F9E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59481" y="1834686"/>
            <a:ext cx="8473036" cy="4765955"/>
          </a:xfrm>
          <a:prstGeom prst="rect">
            <a:avLst/>
          </a:prstGeom>
          <a:ln/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22</a:t>
            </a:fld>
            <a:endParaRPr lang="zh-TW" altLang="en-US" dirty="0">
              <a:latin typeface="+mn-ea"/>
            </a:endParaRP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F7A7C11E-65F6-43A8-8C73-D782FCCDF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363"/>
          <a:stretch/>
        </p:blipFill>
        <p:spPr>
          <a:xfrm>
            <a:off x="3263145" y="1776642"/>
            <a:ext cx="337046" cy="1265946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BE75D048-3C0A-4759-936C-13BD4FFF88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8671" y="3494435"/>
            <a:ext cx="1157779" cy="1265946"/>
          </a:xfrm>
          <a:prstGeom prst="rect">
            <a:avLst/>
          </a:prstGeom>
        </p:spPr>
      </p:pic>
      <p:pic>
        <p:nvPicPr>
          <p:cNvPr id="10" name="圖形 24">
            <a:extLst>
              <a:ext uri="{FF2B5EF4-FFF2-40B4-BE49-F238E27FC236}">
                <a16:creationId xmlns:a16="http://schemas.microsoft.com/office/drawing/2014/main" id="{692861CE-1142-4C81-8CF6-52C004A4034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1499" y="5581645"/>
            <a:ext cx="660406" cy="66040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DBFFBA5-E29C-4DDF-BA38-D200A314EC82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F76A4FD-B568-4D7E-BEEA-6432BE4429E4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3017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EF79AA46-13AB-4611-80D8-95A1F20211E4}"/>
              </a:ext>
            </a:extLst>
          </p:cNvPr>
          <p:cNvSpPr/>
          <p:nvPr/>
        </p:nvSpPr>
        <p:spPr>
          <a:xfrm>
            <a:off x="-296166" y="-11297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23</a:t>
            </a:fld>
            <a:endParaRPr lang="zh-TW" altLang="en-US" dirty="0">
              <a:latin typeface="+mn-ea"/>
            </a:endParaRPr>
          </a:p>
        </p:txBody>
      </p:sp>
      <p:pic>
        <p:nvPicPr>
          <p:cNvPr id="17" name="圖形 17">
            <a:extLst>
              <a:ext uri="{FF2B5EF4-FFF2-40B4-BE49-F238E27FC236}">
                <a16:creationId xmlns:a16="http://schemas.microsoft.com/office/drawing/2014/main" id="{3A078B86-2D31-4552-901E-671BFFDCA8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3738" y="4423619"/>
            <a:ext cx="1238324" cy="1354015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C91A7204-462F-45F9-AB6F-D02FB32197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20097" t="-4132" b="2"/>
          <a:stretch/>
        </p:blipFill>
        <p:spPr>
          <a:xfrm>
            <a:off x="1685925" y="1247775"/>
            <a:ext cx="404780" cy="2767270"/>
          </a:xfrm>
          <a:prstGeom prst="rect">
            <a:avLst/>
          </a:prstGeom>
        </p:spPr>
      </p:pic>
      <p:pic>
        <p:nvPicPr>
          <p:cNvPr id="22" name="圖形 17">
            <a:extLst>
              <a:ext uri="{FF2B5EF4-FFF2-40B4-BE49-F238E27FC236}">
                <a16:creationId xmlns:a16="http://schemas.microsoft.com/office/drawing/2014/main" id="{18155A49-A7D4-42A0-9F23-4FDFB6E95F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814" y="4423617"/>
            <a:ext cx="1238324" cy="1354015"/>
          </a:xfrm>
          <a:prstGeom prst="rect">
            <a:avLst/>
          </a:prstGeom>
        </p:spPr>
      </p:pic>
      <p:pic>
        <p:nvPicPr>
          <p:cNvPr id="23" name="圖形 17">
            <a:extLst>
              <a:ext uri="{FF2B5EF4-FFF2-40B4-BE49-F238E27FC236}">
                <a16:creationId xmlns:a16="http://schemas.microsoft.com/office/drawing/2014/main" id="{77FDFAED-E41B-4630-96F1-9B743CD9CD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7538" y="4423618"/>
            <a:ext cx="1238324" cy="1354015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88234E0-BFDA-4129-A4A2-A6F3B4B1B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5302" y="2805584"/>
            <a:ext cx="2145495" cy="1173192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87E7E31-9047-42F2-A5A6-2F3B64D3CB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67730" y="1559606"/>
            <a:ext cx="3123700" cy="266346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D332CF3B-2D3B-42AE-B90E-963CA6B0FD00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9C67939-0955-4296-A43E-AFA6FDB4313E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BD7E533-24FA-49CA-A05F-D2C76CDA8750}"/>
              </a:ext>
            </a:extLst>
          </p:cNvPr>
          <p:cNvSpPr txBox="1"/>
          <p:nvPr/>
        </p:nvSpPr>
        <p:spPr>
          <a:xfrm>
            <a:off x="1075911" y="5806065"/>
            <a:ext cx="1760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4AAFAFD-E4AC-47FA-82E7-C64C9162DFE6}"/>
              </a:ext>
            </a:extLst>
          </p:cNvPr>
          <p:cNvSpPr txBox="1"/>
          <p:nvPr/>
        </p:nvSpPr>
        <p:spPr>
          <a:xfrm>
            <a:off x="5159764" y="5822853"/>
            <a:ext cx="1756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砍刀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4F709F2-F6CF-4FEE-9564-E3CA84CE9E69}"/>
              </a:ext>
            </a:extLst>
          </p:cNvPr>
          <p:cNvSpPr txBox="1"/>
          <p:nvPr/>
        </p:nvSpPr>
        <p:spPr>
          <a:xfrm>
            <a:off x="9239552" y="5807238"/>
            <a:ext cx="1756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kern="1200" dirty="0">
                <a:solidFill>
                  <a:srgbClr val="FFFF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散彈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007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image17.png">
            <a:extLst>
              <a:ext uri="{FF2B5EF4-FFF2-40B4-BE49-F238E27FC236}">
                <a16:creationId xmlns:a16="http://schemas.microsoft.com/office/drawing/2014/main" id="{7DB759FA-FFCD-40A8-8B57-709AF2E3F9E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59481" y="1834686"/>
            <a:ext cx="8473036" cy="4765955"/>
          </a:xfrm>
          <a:prstGeom prst="rect">
            <a:avLst/>
          </a:prstGeom>
          <a:ln/>
        </p:spPr>
      </p:pic>
      <p:pic>
        <p:nvPicPr>
          <p:cNvPr id="6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3224" y="3451162"/>
            <a:ext cx="1238324" cy="135401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24</a:t>
            </a:fld>
            <a:endParaRPr lang="zh-TW" altLang="en-US" dirty="0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3A2E07-0AC7-4810-93AA-77F4DD6B23D4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AD72D3E-0D2E-42CB-9541-3E4D81BB94E2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062297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87B92E9-6BCA-4E16-B478-937F1CB7558A}"/>
              </a:ext>
            </a:extLst>
          </p:cNvPr>
          <p:cNvSpPr/>
          <p:nvPr/>
        </p:nvSpPr>
        <p:spPr>
          <a:xfrm>
            <a:off x="-302136" y="-143450"/>
            <a:ext cx="12779271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25</a:t>
            </a:fld>
            <a:endParaRPr lang="zh-TW" altLang="en-US" dirty="0">
              <a:latin typeface="+mn-ea"/>
            </a:endParaRPr>
          </a:p>
        </p:txBody>
      </p:sp>
      <p:pic>
        <p:nvPicPr>
          <p:cNvPr id="16" name="圖形 15">
            <a:extLst>
              <a:ext uri="{FF2B5EF4-FFF2-40B4-BE49-F238E27FC236}">
                <a16:creationId xmlns:a16="http://schemas.microsoft.com/office/drawing/2014/main" id="{9E90D995-EFD9-40B0-B491-1EA10F79D3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9457" y="2578100"/>
            <a:ext cx="1487838" cy="2064234"/>
          </a:xfrm>
          <a:prstGeom prst="rect">
            <a:avLst/>
          </a:prstGeom>
        </p:spPr>
      </p:pic>
      <p:pic>
        <p:nvPicPr>
          <p:cNvPr id="18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0635" y="2416062"/>
            <a:ext cx="2036052" cy="2226272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12F99A63-BE9B-4826-B29A-A57B72EAB5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7358" y="2510214"/>
            <a:ext cx="2919414" cy="220000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B45ADFC-A707-4322-BE2A-C37710AEE95A}"/>
              </a:ext>
            </a:extLst>
          </p:cNvPr>
          <p:cNvSpPr txBox="1"/>
          <p:nvPr/>
        </p:nvSpPr>
        <p:spPr>
          <a:xfrm>
            <a:off x="1726151" y="4915289"/>
            <a:ext cx="1760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平衡</a:t>
            </a:r>
          </a:p>
        </p:txBody>
      </p:sp>
      <p:sp>
        <p:nvSpPr>
          <p:cNvPr id="2" name="矩形 1"/>
          <p:cNvSpPr/>
          <p:nvPr/>
        </p:nvSpPr>
        <p:spPr>
          <a:xfrm>
            <a:off x="5514925" y="52786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Arial" panose="020B0604020202020204" pitchFamily="34" charset="0"/>
              </a:rPr>
              <a:t>副武器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EE4FC7E-FE5E-482D-BB8F-6B7A3B791FFA}"/>
              </a:ext>
            </a:extLst>
          </p:cNvPr>
          <p:cNvSpPr txBox="1"/>
          <p:nvPr/>
        </p:nvSpPr>
        <p:spPr>
          <a:xfrm>
            <a:off x="5225164" y="4932077"/>
            <a:ext cx="1756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6000" b="1" kern="1200" dirty="0">
                <a:solidFill>
                  <a:srgbClr val="FFFF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F1DB175-5481-4078-91F7-B7F99787AFEE}"/>
              </a:ext>
            </a:extLst>
          </p:cNvPr>
          <p:cNvSpPr txBox="1"/>
          <p:nvPr/>
        </p:nvSpPr>
        <p:spPr>
          <a:xfrm>
            <a:off x="9008853" y="4932077"/>
            <a:ext cx="1756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6000" b="1" kern="1200" dirty="0">
                <a:solidFill>
                  <a:srgbClr val="FFFF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防禦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D609854-8C39-4A49-87FB-A92F5781DDD6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24242E4-CCB4-4C79-B588-5CA2E2E59796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78414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326A0607-06DD-4C32-BAA2-BEBDA2AD8C6E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image17.png">
            <a:extLst>
              <a:ext uri="{FF2B5EF4-FFF2-40B4-BE49-F238E27FC236}">
                <a16:creationId xmlns:a16="http://schemas.microsoft.com/office/drawing/2014/main" id="{7DB759FA-FFCD-40A8-8B57-709AF2E3F9E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59481" y="1834686"/>
            <a:ext cx="8473036" cy="4765955"/>
          </a:xfrm>
          <a:prstGeom prst="rect">
            <a:avLst/>
          </a:prstGeom>
          <a:ln/>
        </p:spPr>
      </p:pic>
      <p:pic>
        <p:nvPicPr>
          <p:cNvPr id="6" name="圖形 17">
            <a:extLst>
              <a:ext uri="{FF2B5EF4-FFF2-40B4-BE49-F238E27FC236}">
                <a16:creationId xmlns:a16="http://schemas.microsoft.com/office/drawing/2014/main" id="{E10A7AD4-E186-4B84-B3E9-F84AE022C4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3224" y="3451162"/>
            <a:ext cx="1238324" cy="135401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26</a:t>
            </a:fld>
            <a:endParaRPr lang="zh-TW" altLang="en-US" dirty="0">
              <a:latin typeface="+mn-ea"/>
            </a:endParaRPr>
          </a:p>
        </p:txBody>
      </p:sp>
      <p:pic>
        <p:nvPicPr>
          <p:cNvPr id="21" name="圖形 24">
            <a:extLst>
              <a:ext uri="{FF2B5EF4-FFF2-40B4-BE49-F238E27FC236}">
                <a16:creationId xmlns:a16="http://schemas.microsoft.com/office/drawing/2014/main" id="{B1CFE424-2B43-47F5-90FC-9A8AB18012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1499" y="5581645"/>
            <a:ext cx="660406" cy="66040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AFD3079-74B8-41AD-B5BD-847EF2D1E859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59FE941-30D2-4B90-A09F-8F94C2027688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31052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87B92E9-6BCA-4E16-B478-937F1CB7558A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27</a:t>
            </a:fld>
            <a:endParaRPr lang="zh-TW" altLang="en-US" dirty="0">
              <a:latin typeface="+mn-ea"/>
            </a:endParaRPr>
          </a:p>
        </p:txBody>
      </p:sp>
      <p:pic>
        <p:nvPicPr>
          <p:cNvPr id="31" name="圖形 18">
            <a:extLst>
              <a:ext uri="{FF2B5EF4-FFF2-40B4-BE49-F238E27FC236}">
                <a16:creationId xmlns:a16="http://schemas.microsoft.com/office/drawing/2014/main" id="{413859F6-B23E-402D-A2D2-596B24C769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8766" y="2682698"/>
            <a:ext cx="2054465" cy="2379755"/>
          </a:xfrm>
          <a:prstGeom prst="rect">
            <a:avLst/>
          </a:prstGeom>
        </p:spPr>
      </p:pic>
      <p:pic>
        <p:nvPicPr>
          <p:cNvPr id="33" name="圖形 24">
            <a:extLst>
              <a:ext uri="{FF2B5EF4-FFF2-40B4-BE49-F238E27FC236}">
                <a16:creationId xmlns:a16="http://schemas.microsoft.com/office/drawing/2014/main" id="{AC4BE142-D895-47FC-880A-11FED8B3B0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9475" y="2528613"/>
            <a:ext cx="2533840" cy="2533840"/>
          </a:xfrm>
          <a:prstGeom prst="rect">
            <a:avLst/>
          </a:prstGeom>
        </p:spPr>
      </p:pic>
      <p:pic>
        <p:nvPicPr>
          <p:cNvPr id="38" name="圖形 35">
            <a:extLst>
              <a:ext uri="{FF2B5EF4-FFF2-40B4-BE49-F238E27FC236}">
                <a16:creationId xmlns:a16="http://schemas.microsoft.com/office/drawing/2014/main" id="{736564AF-A2B6-4555-97A3-F4B0FA2F05F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1723" y="3209809"/>
            <a:ext cx="3200954" cy="17164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514925" y="52786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Arial" panose="020B0604020202020204" pitchFamily="34" charset="0"/>
              </a:rPr>
              <a:t>副武器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514925" y="326025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latin typeface="Arial" panose="020B0604020202020204" pitchFamily="34" charset="0"/>
              </a:rPr>
              <a:t>主武器</a:t>
            </a:r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36F84F9-FDEC-46A7-91CE-C135121D98AC}"/>
              </a:ext>
            </a:extLst>
          </p:cNvPr>
          <p:cNvSpPr/>
          <p:nvPr/>
        </p:nvSpPr>
        <p:spPr>
          <a:xfrm>
            <a:off x="-2" y="90035"/>
            <a:ext cx="12192002" cy="1511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EFD121FC-3196-4024-8390-EF9E1A0FBFAF}"/>
              </a:ext>
            </a:extLst>
          </p:cNvPr>
          <p:cNvSpPr txBox="1"/>
          <p:nvPr/>
        </p:nvSpPr>
        <p:spPr>
          <a:xfrm>
            <a:off x="-296166" y="54294"/>
            <a:ext cx="12674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</a:rPr>
              <a:t>機種與主武器、技能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793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16556A5-A838-4827-8CE3-9C7C0BDE6D1F}"/>
              </a:ext>
            </a:extLst>
          </p:cNvPr>
          <p:cNvSpPr/>
          <p:nvPr/>
        </p:nvSpPr>
        <p:spPr>
          <a:xfrm>
            <a:off x="3329352" y="90035"/>
            <a:ext cx="5533294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28</a:t>
            </a:fld>
            <a:endParaRPr lang="zh-TW" altLang="en-US" dirty="0"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5241927" y="5114706"/>
            <a:ext cx="191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Arial" panose="020B0604020202020204" pitchFamily="34" charset="0"/>
              </a:rPr>
              <a:t>多結局</a:t>
            </a:r>
            <a:endParaRPr lang="zh-TW" altLang="en-US" sz="44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9E3B87-D309-41D4-9398-1BE7B2A4F76A}"/>
              </a:ext>
            </a:extLst>
          </p:cNvPr>
          <p:cNvSpPr txBox="1"/>
          <p:nvPr/>
        </p:nvSpPr>
        <p:spPr>
          <a:xfrm>
            <a:off x="4676586" y="2196888"/>
            <a:ext cx="3048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核心偷取</a:t>
            </a:r>
            <a:endParaRPr lang="zh-TW" altLang="en-US" sz="4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D0B692-57E0-404E-B09A-74B1406FC3B3}"/>
              </a:ext>
            </a:extLst>
          </p:cNvPr>
          <p:cNvSpPr txBox="1"/>
          <p:nvPr/>
        </p:nvSpPr>
        <p:spPr>
          <a:xfrm>
            <a:off x="3171064" y="3122231"/>
            <a:ext cx="5849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機種與主武器、技能</a:t>
            </a:r>
            <a:endParaRPr lang="zh-TW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4933954" y="4152418"/>
            <a:ext cx="2533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不同模式</a:t>
            </a:r>
            <a:endParaRPr lang="zh-TW" altLang="en-US" sz="440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439953-9C76-4CD0-8130-C2E1E8EC96E8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特點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4447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7A18A61-CE56-43FC-A99C-A8A9FA6195F1}"/>
              </a:ext>
            </a:extLst>
          </p:cNvPr>
          <p:cNvSpPr/>
          <p:nvPr/>
        </p:nvSpPr>
        <p:spPr>
          <a:xfrm>
            <a:off x="317498" y="90035"/>
            <a:ext cx="1155700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29</a:t>
            </a:fld>
            <a:endParaRPr lang="zh-TW" altLang="en-US" dirty="0">
              <a:latin typeface="+mn-ea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B57FEFDD-A64E-4FB4-9E65-E66E95F90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04" y="1781404"/>
            <a:ext cx="8457792" cy="475750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F582C52-D3C4-4C39-89A8-301F7853AE36}"/>
              </a:ext>
            </a:extLst>
          </p:cNvPr>
          <p:cNvSpPr txBox="1"/>
          <p:nvPr/>
        </p:nvSpPr>
        <p:spPr>
          <a:xfrm>
            <a:off x="3471322" y="47944"/>
            <a:ext cx="5139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chemeClr val="bg1"/>
                </a:solidFill>
                <a:latin typeface="Arial" panose="020B0604020202020204" pitchFamily="34" charset="0"/>
              </a:rPr>
              <a:t>不同模式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35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68D70B8-5B84-49CA-9F67-BBE26FE6EDEC}"/>
              </a:ext>
            </a:extLst>
          </p:cNvPr>
          <p:cNvSpPr/>
          <p:nvPr/>
        </p:nvSpPr>
        <p:spPr>
          <a:xfrm>
            <a:off x="4304042" y="90035"/>
            <a:ext cx="3583914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19E568-1EE1-40D2-87D3-01689CFB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472" y="2601493"/>
            <a:ext cx="8430928" cy="3188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b="1" dirty="0"/>
              <a:t>李律行：</a:t>
            </a:r>
            <a:r>
              <a:rPr lang="zh-TW" altLang="en-US" sz="3200" b="1" spc="40" dirty="0"/>
              <a:t>動畫、角色、音效、程式</a:t>
            </a:r>
            <a:endParaRPr lang="en-US" altLang="zh-TW" sz="3200" b="1" spc="40" dirty="0"/>
          </a:p>
          <a:p>
            <a:pPr marL="0" indent="0" algn="ctr">
              <a:buNone/>
            </a:pPr>
            <a:endParaRPr lang="en-US" altLang="zh-TW" sz="4800" b="1" dirty="0"/>
          </a:p>
          <a:p>
            <a:pPr marL="0" indent="0">
              <a:buNone/>
            </a:pPr>
            <a:r>
              <a:rPr lang="zh-TW" altLang="en-US" sz="6600" b="1" dirty="0"/>
              <a:t>何積杰：</a:t>
            </a:r>
            <a:r>
              <a:rPr lang="zh-TW" altLang="en-US" sz="3200" b="1" dirty="0"/>
              <a:t>企劃書、簡報、故事、道具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598FFE-A713-4F1F-804B-342033F8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41EFC5-9FBD-4FCF-B24A-2EF148E4EBCE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</a:rPr>
              <a:t>執掌</a:t>
            </a:r>
          </a:p>
        </p:txBody>
      </p:sp>
    </p:spTree>
    <p:extLst>
      <p:ext uri="{BB962C8B-B14F-4D97-AF65-F5344CB8AC3E}">
        <p14:creationId xmlns:p14="http://schemas.microsoft.com/office/powerpoint/2010/main" val="286358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F0F9B016-F3B7-4D37-B70F-00E5FA1323EE}"/>
              </a:ext>
            </a:extLst>
          </p:cNvPr>
          <p:cNvSpPr/>
          <p:nvPr/>
        </p:nvSpPr>
        <p:spPr>
          <a:xfrm>
            <a:off x="317498" y="90035"/>
            <a:ext cx="1155700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30</a:t>
            </a:fld>
            <a:endParaRPr lang="zh-TW" altLang="en-US" dirty="0">
              <a:latin typeface="+mn-ea"/>
            </a:endParaRPr>
          </a:p>
        </p:txBody>
      </p:sp>
      <p:pic>
        <p:nvPicPr>
          <p:cNvPr id="13" name="圖片 12" descr="一張含有 文字, 夜晚 的圖片&#10;&#10;自動產生的描述">
            <a:extLst>
              <a:ext uri="{FF2B5EF4-FFF2-40B4-BE49-F238E27FC236}">
                <a16:creationId xmlns:a16="http://schemas.microsoft.com/office/drawing/2014/main" id="{B00ED964-3608-4ADE-9B89-2E0612AC3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00" y="1779712"/>
            <a:ext cx="8460800" cy="47592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E564DAAC-2C77-4B05-A976-D3C3C8478701}"/>
              </a:ext>
            </a:extLst>
          </p:cNvPr>
          <p:cNvSpPr txBox="1"/>
          <p:nvPr/>
        </p:nvSpPr>
        <p:spPr>
          <a:xfrm>
            <a:off x="3471322" y="47944"/>
            <a:ext cx="5139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chemeClr val="bg1"/>
                </a:solidFill>
                <a:latin typeface="Arial" panose="020B0604020202020204" pitchFamily="34" charset="0"/>
              </a:rPr>
              <a:t>不同模式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92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BD11D809-339E-4081-8D4B-0E5D17BCD584}"/>
              </a:ext>
            </a:extLst>
          </p:cNvPr>
          <p:cNvSpPr/>
          <p:nvPr/>
        </p:nvSpPr>
        <p:spPr>
          <a:xfrm>
            <a:off x="317498" y="90035"/>
            <a:ext cx="1155700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31</a:t>
            </a:fld>
            <a:endParaRPr lang="zh-TW" altLang="en-US" dirty="0">
              <a:latin typeface="+mn-ea"/>
            </a:endParaRPr>
          </a:p>
        </p:txBody>
      </p:sp>
      <p:pic>
        <p:nvPicPr>
          <p:cNvPr id="7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0E7E2BFE-10E6-4D75-B819-A80997D51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00" y="1776642"/>
            <a:ext cx="8460799" cy="475920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1A531DA6-C183-4631-8579-092F3E1988B2}"/>
              </a:ext>
            </a:extLst>
          </p:cNvPr>
          <p:cNvSpPr txBox="1"/>
          <p:nvPr/>
        </p:nvSpPr>
        <p:spPr>
          <a:xfrm>
            <a:off x="3471322" y="47944"/>
            <a:ext cx="51392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>
                <a:solidFill>
                  <a:schemeClr val="bg1"/>
                </a:solidFill>
                <a:latin typeface="Arial" panose="020B0604020202020204" pitchFamily="34" charset="0"/>
              </a:rPr>
              <a:t>不同模式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1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16556A5-A838-4827-8CE3-9C7C0BDE6D1F}"/>
              </a:ext>
            </a:extLst>
          </p:cNvPr>
          <p:cNvSpPr/>
          <p:nvPr/>
        </p:nvSpPr>
        <p:spPr>
          <a:xfrm>
            <a:off x="3329352" y="90035"/>
            <a:ext cx="5533294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32</a:t>
            </a:fld>
            <a:endParaRPr lang="zh-TW" altLang="en-US" dirty="0"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5241927" y="5114706"/>
            <a:ext cx="1917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Arial" panose="020B0604020202020204" pitchFamily="34" charset="0"/>
              </a:rPr>
              <a:t>多結局</a:t>
            </a:r>
            <a:endParaRPr lang="zh-TW" altLang="en-US" sz="44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09E3B87-D309-41D4-9398-1BE7B2A4F76A}"/>
              </a:ext>
            </a:extLst>
          </p:cNvPr>
          <p:cNvSpPr txBox="1"/>
          <p:nvPr/>
        </p:nvSpPr>
        <p:spPr>
          <a:xfrm>
            <a:off x="4676586" y="2196888"/>
            <a:ext cx="30483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核心偷取</a:t>
            </a:r>
            <a:endParaRPr lang="zh-TW" altLang="en-US" sz="44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D0B692-57E0-404E-B09A-74B1406FC3B3}"/>
              </a:ext>
            </a:extLst>
          </p:cNvPr>
          <p:cNvSpPr txBox="1"/>
          <p:nvPr/>
        </p:nvSpPr>
        <p:spPr>
          <a:xfrm>
            <a:off x="3171064" y="3122231"/>
            <a:ext cx="5849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機種與主武器、技能</a:t>
            </a:r>
            <a:endParaRPr lang="zh-TW" altLang="en-US" sz="44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C7F0D4-4745-4CAC-A912-EF4388D2D067}"/>
              </a:ext>
            </a:extLst>
          </p:cNvPr>
          <p:cNvSpPr txBox="1"/>
          <p:nvPr/>
        </p:nvSpPr>
        <p:spPr>
          <a:xfrm>
            <a:off x="4933954" y="4152418"/>
            <a:ext cx="2533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latin typeface="Arial" panose="020B0604020202020204" pitchFamily="34" charset="0"/>
              </a:rPr>
              <a:t>不同模式</a:t>
            </a:r>
            <a:endParaRPr lang="zh-TW" altLang="en-US" sz="4400" b="1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6439953-9C76-4CD0-8130-C2E1E8EC96E8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特點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673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4553131-9657-472A-B1B5-7D198ACEF13B}"/>
              </a:ext>
            </a:extLst>
          </p:cNvPr>
          <p:cNvSpPr/>
          <p:nvPr/>
        </p:nvSpPr>
        <p:spPr>
          <a:xfrm>
            <a:off x="317498" y="90035"/>
            <a:ext cx="1155700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33</a:t>
            </a:fld>
            <a:endParaRPr lang="zh-TW" altLang="en-US" dirty="0">
              <a:latin typeface="+mn-ea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03196443"/>
              </p:ext>
            </p:extLst>
          </p:nvPr>
        </p:nvGraphicFramePr>
        <p:xfrm>
          <a:off x="-211074" y="4080602"/>
          <a:ext cx="2508365" cy="779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254958340"/>
              </p:ext>
            </p:extLst>
          </p:nvPr>
        </p:nvGraphicFramePr>
        <p:xfrm>
          <a:off x="5467740" y="2517418"/>
          <a:ext cx="6630228" cy="402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1813732" y="4470154"/>
            <a:ext cx="96711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2795756" y="4080602"/>
            <a:ext cx="1552334" cy="779104"/>
          </a:xfrm>
          <a:prstGeom prst="roundRect">
            <a:avLst>
              <a:gd name="adj" fmla="val 9943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第一章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4513690" y="3118449"/>
            <a:ext cx="665730" cy="2819431"/>
            <a:chOff x="4170439" y="3118449"/>
            <a:chExt cx="665730" cy="2819431"/>
          </a:xfrm>
        </p:grpSpPr>
        <p:sp>
          <p:nvSpPr>
            <p:cNvPr id="6" name="手繪多邊形 5"/>
            <p:cNvSpPr/>
            <p:nvPr/>
          </p:nvSpPr>
          <p:spPr>
            <a:xfrm>
              <a:off x="4170439" y="3118449"/>
              <a:ext cx="293647" cy="2819431"/>
            </a:xfrm>
            <a:custGeom>
              <a:avLst/>
              <a:gdLst>
                <a:gd name="connsiteX0" fmla="*/ 587829 w 821216"/>
                <a:gd name="connsiteY0" fmla="*/ 0 h 4749282"/>
                <a:gd name="connsiteX1" fmla="*/ 74645 w 821216"/>
                <a:gd name="connsiteY1" fmla="*/ 905069 h 4749282"/>
                <a:gd name="connsiteX2" fmla="*/ 821094 w 821216"/>
                <a:gd name="connsiteY2" fmla="*/ 1866122 h 4749282"/>
                <a:gd name="connsiteX3" fmla="*/ 9331 w 821216"/>
                <a:gd name="connsiteY3" fmla="*/ 3069771 h 4749282"/>
                <a:gd name="connsiteX4" fmla="*/ 821094 w 821216"/>
                <a:gd name="connsiteY4" fmla="*/ 4086808 h 4749282"/>
                <a:gd name="connsiteX5" fmla="*/ 0 w 821216"/>
                <a:gd name="connsiteY5" fmla="*/ 4749282 h 47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216" h="4749282">
                  <a:moveTo>
                    <a:pt x="587829" y="0"/>
                  </a:moveTo>
                  <a:cubicBezTo>
                    <a:pt x="311798" y="297024"/>
                    <a:pt x="35768" y="594049"/>
                    <a:pt x="74645" y="905069"/>
                  </a:cubicBezTo>
                  <a:cubicBezTo>
                    <a:pt x="113522" y="1216089"/>
                    <a:pt x="831980" y="1505338"/>
                    <a:pt x="821094" y="1866122"/>
                  </a:cubicBezTo>
                  <a:cubicBezTo>
                    <a:pt x="810208" y="2226906"/>
                    <a:pt x="9331" y="2699657"/>
                    <a:pt x="9331" y="3069771"/>
                  </a:cubicBezTo>
                  <a:cubicBezTo>
                    <a:pt x="9331" y="3439885"/>
                    <a:pt x="822649" y="3806890"/>
                    <a:pt x="821094" y="4086808"/>
                  </a:cubicBezTo>
                  <a:cubicBezTo>
                    <a:pt x="819539" y="4366726"/>
                    <a:pt x="0" y="4749282"/>
                    <a:pt x="0" y="4749282"/>
                  </a:cubicBezTo>
                </a:path>
              </a:pathLst>
            </a:cu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542522" y="3118449"/>
              <a:ext cx="293647" cy="2819431"/>
            </a:xfrm>
            <a:custGeom>
              <a:avLst/>
              <a:gdLst>
                <a:gd name="connsiteX0" fmla="*/ 587829 w 821216"/>
                <a:gd name="connsiteY0" fmla="*/ 0 h 4749282"/>
                <a:gd name="connsiteX1" fmla="*/ 74645 w 821216"/>
                <a:gd name="connsiteY1" fmla="*/ 905069 h 4749282"/>
                <a:gd name="connsiteX2" fmla="*/ 821094 w 821216"/>
                <a:gd name="connsiteY2" fmla="*/ 1866122 h 4749282"/>
                <a:gd name="connsiteX3" fmla="*/ 9331 w 821216"/>
                <a:gd name="connsiteY3" fmla="*/ 3069771 h 4749282"/>
                <a:gd name="connsiteX4" fmla="*/ 821094 w 821216"/>
                <a:gd name="connsiteY4" fmla="*/ 4086808 h 4749282"/>
                <a:gd name="connsiteX5" fmla="*/ 0 w 821216"/>
                <a:gd name="connsiteY5" fmla="*/ 4749282 h 47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216" h="4749282">
                  <a:moveTo>
                    <a:pt x="587829" y="0"/>
                  </a:moveTo>
                  <a:cubicBezTo>
                    <a:pt x="311798" y="297024"/>
                    <a:pt x="35768" y="594049"/>
                    <a:pt x="74645" y="905069"/>
                  </a:cubicBezTo>
                  <a:cubicBezTo>
                    <a:pt x="113522" y="1216089"/>
                    <a:pt x="831980" y="1505338"/>
                    <a:pt x="821094" y="1866122"/>
                  </a:cubicBezTo>
                  <a:cubicBezTo>
                    <a:pt x="810208" y="2226906"/>
                    <a:pt x="9331" y="2699657"/>
                    <a:pt x="9331" y="3069771"/>
                  </a:cubicBezTo>
                  <a:cubicBezTo>
                    <a:pt x="9331" y="3439885"/>
                    <a:pt x="822649" y="3806890"/>
                    <a:pt x="821094" y="4086808"/>
                  </a:cubicBezTo>
                  <a:cubicBezTo>
                    <a:pt x="819539" y="4366726"/>
                    <a:pt x="0" y="4749282"/>
                    <a:pt x="0" y="4749282"/>
                  </a:cubicBezTo>
                </a:path>
              </a:pathLst>
            </a:cu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7FB872F-188E-48A5-A4AC-DF320CB2BE33}"/>
              </a:ext>
            </a:extLst>
          </p:cNvPr>
          <p:cNvSpPr txBox="1"/>
          <p:nvPr/>
        </p:nvSpPr>
        <p:spPr>
          <a:xfrm>
            <a:off x="3801522" y="60788"/>
            <a:ext cx="4478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多結局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DC35FB-33F9-42B1-8DEA-31E8D7A55A7D}"/>
              </a:ext>
            </a:extLst>
          </p:cNvPr>
          <p:cNvSpPr/>
          <p:nvPr/>
        </p:nvSpPr>
        <p:spPr>
          <a:xfrm>
            <a:off x="4160018" y="90035"/>
            <a:ext cx="387196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E0FDA95-CA7D-4F9B-8FB3-4D78D630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</a:rPr>
              <a:pPr/>
              <a:t>4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5C5B8321-3F4E-4EE1-B711-4DDF5487680E}"/>
              </a:ext>
            </a:extLst>
          </p:cNvPr>
          <p:cNvSpPr txBox="1">
            <a:spLocks/>
          </p:cNvSpPr>
          <p:nvPr/>
        </p:nvSpPr>
        <p:spPr>
          <a:xfrm>
            <a:off x="1670748" y="2659686"/>
            <a:ext cx="9361371" cy="3188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66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遊戲類型</a:t>
            </a:r>
            <a:r>
              <a:rPr lang="zh-TW" altLang="en-US" sz="6600" dirty="0">
                <a:solidFill>
                  <a:schemeClr val="tx1"/>
                </a:solidFill>
              </a:rPr>
              <a:t>：</a:t>
            </a:r>
            <a:r>
              <a:rPr lang="zh-TW" altLang="en-US" sz="3200" b="1" dirty="0">
                <a:solidFill>
                  <a:schemeClr val="tx1"/>
                </a:solidFill>
              </a:rPr>
              <a:t>射擊、直向卷軸、橫向卷軸</a:t>
            </a:r>
            <a:endParaRPr lang="en-US" altLang="zh-TW" sz="3600" b="1" dirty="0">
              <a:solidFill>
                <a:schemeClr val="tx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66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遊戲平台</a:t>
            </a:r>
            <a:r>
              <a:rPr lang="zh-TW" altLang="en-US" sz="6600" dirty="0">
                <a:solidFill>
                  <a:schemeClr val="tx1"/>
                </a:solidFill>
                <a:latin typeface="Arial" panose="020B0604020202020204"/>
                <a:ea typeface="微軟正黑體" panose="020B0604030504040204" pitchFamily="34" charset="-120"/>
              </a:rPr>
              <a:t>：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Windows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作業系統</a:t>
            </a:r>
            <a:r>
              <a:rPr lang="en-US" altLang="zh-TW" sz="3200" b="1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(PC)</a:t>
            </a:r>
            <a:endParaRPr lang="zh-TW" alt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40F639-6019-47D3-9F05-340044F7488A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</a:rPr>
              <a:t>類型</a:t>
            </a:r>
          </a:p>
        </p:txBody>
      </p:sp>
    </p:spTree>
    <p:extLst>
      <p:ext uri="{BB962C8B-B14F-4D97-AF65-F5344CB8AC3E}">
        <p14:creationId xmlns:p14="http://schemas.microsoft.com/office/powerpoint/2010/main" val="403560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488A22-DD50-4DDF-ABE8-021971207E38}"/>
              </a:ext>
            </a:extLst>
          </p:cNvPr>
          <p:cNvSpPr/>
          <p:nvPr/>
        </p:nvSpPr>
        <p:spPr>
          <a:xfrm>
            <a:off x="4082978" y="90035"/>
            <a:ext cx="402604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5</a:t>
            </a:fld>
            <a:endParaRPr lang="zh-TW" altLang="en-US" dirty="0">
              <a:latin typeface="+mn-ea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87A803A-F31A-4055-A0AB-A369E63263E1}"/>
              </a:ext>
            </a:extLst>
          </p:cNvPr>
          <p:cNvSpPr txBox="1"/>
          <p:nvPr/>
        </p:nvSpPr>
        <p:spPr>
          <a:xfrm>
            <a:off x="2005985" y="3295006"/>
            <a:ext cx="8230884" cy="95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+mn-ea"/>
                <a:cs typeface="+mn-ea"/>
                <a:sym typeface="+mn-lt"/>
              </a:rPr>
              <a:t>黑白、色塊、線條、幾何圖形</a:t>
            </a:r>
            <a:endParaRPr lang="en-US" altLang="zh-CN" sz="4800" b="1" dirty="0">
              <a:latin typeface="+mn-ea"/>
              <a:cs typeface="+mn-ea"/>
              <a:sym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C20BCA4-78B5-4215-9704-3BCC9EB62089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美術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244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948CF6F-B9F9-480B-9FB3-843D9FB31853}"/>
              </a:ext>
            </a:extLst>
          </p:cNvPr>
          <p:cNvSpPr/>
          <p:nvPr/>
        </p:nvSpPr>
        <p:spPr>
          <a:xfrm>
            <a:off x="3989196" y="90035"/>
            <a:ext cx="4213606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6</a:t>
            </a:fld>
            <a:endParaRPr lang="zh-TW" altLang="en-US" dirty="0"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D129BE-7B8D-49AF-AE53-01202A2C3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1" y="2473693"/>
            <a:ext cx="5819989" cy="4065219"/>
          </a:xfrm>
          <a:prstGeom prst="rect">
            <a:avLst/>
          </a:prstGeom>
        </p:spPr>
      </p:pic>
      <p:pic>
        <p:nvPicPr>
          <p:cNvPr id="7" name="image25.png">
            <a:extLst>
              <a:ext uri="{FF2B5EF4-FFF2-40B4-BE49-F238E27FC236}">
                <a16:creationId xmlns:a16="http://schemas.microsoft.com/office/drawing/2014/main" id="{4C0972DE-1FBE-4634-BE29-AE5F358E925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15605" y="2473693"/>
            <a:ext cx="5529797" cy="4065219"/>
          </a:xfrm>
          <a:prstGeom prst="rect">
            <a:avLst/>
          </a:prstGeom>
          <a:ln/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6BC15C9-C24D-4370-94C5-0A86626D982D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音樂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5843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5C31768-1F29-4C61-9B90-693E1A712FB9}"/>
              </a:ext>
            </a:extLst>
          </p:cNvPr>
          <p:cNvSpPr/>
          <p:nvPr/>
        </p:nvSpPr>
        <p:spPr>
          <a:xfrm>
            <a:off x="3691093" y="90035"/>
            <a:ext cx="4809812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latin typeface="+mn-ea"/>
              </a:rPr>
              <a:pPr/>
              <a:t>7</a:t>
            </a:fld>
            <a:endParaRPr lang="zh-TW" altLang="en-US" dirty="0"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D8F8477-9965-4FAF-931D-087F01DDA79D}"/>
              </a:ext>
            </a:extLst>
          </p:cNvPr>
          <p:cNvSpPr txBox="1"/>
          <p:nvPr/>
        </p:nvSpPr>
        <p:spPr>
          <a:xfrm>
            <a:off x="3069391" y="3175000"/>
            <a:ext cx="7222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Arial" panose="020B0604020202020204" pitchFamily="34" charset="0"/>
              </a:rPr>
              <a:t>一切都因</a:t>
            </a:r>
            <a:r>
              <a:rPr lang="zh-TW" altLang="en-US" sz="6000" b="1" i="0" u="none" strike="noStrike" dirty="0">
                <a:effectLst/>
                <a:latin typeface="Arial" panose="020B0604020202020204" pitchFamily="34" charset="0"/>
              </a:rPr>
              <a:t>核心</a:t>
            </a:r>
            <a:r>
              <a:rPr lang="zh-TW" altLang="en-US" sz="4400" i="0" u="none" strike="noStrike" dirty="0">
                <a:effectLst/>
                <a:latin typeface="Arial" panose="020B0604020202020204" pitchFamily="34" charset="0"/>
              </a:rPr>
              <a:t>而開始</a:t>
            </a:r>
            <a:r>
              <a:rPr lang="en-US" altLang="zh-TW" sz="4400" i="0" u="none" strike="noStrike" dirty="0">
                <a:effectLst/>
                <a:latin typeface="Arial" panose="020B0604020202020204" pitchFamily="34" charset="0"/>
              </a:rPr>
              <a:t>……</a:t>
            </a:r>
            <a:endParaRPr lang="zh-TW" altLang="en-US" sz="4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99A4FE-C75A-4CA5-9915-90144D317263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故事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0748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8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90E3FE-2089-41CD-BB45-7508D11496D5}"/>
              </a:ext>
            </a:extLst>
          </p:cNvPr>
          <p:cNvSpPr txBox="1"/>
          <p:nvPr/>
        </p:nvSpPr>
        <p:spPr>
          <a:xfrm>
            <a:off x="1494140" y="3429000"/>
            <a:ext cx="2011060" cy="17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Ｗ</a:t>
            </a:r>
            <a:endParaRPr lang="en-US" altLang="zh-TW" sz="4400" b="1" dirty="0"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ＡＳＤ</a:t>
            </a:r>
            <a:endParaRPr lang="en-US" altLang="zh-CN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D039708-A63A-4B1C-88AB-598B639C9F1E}"/>
              </a:ext>
            </a:extLst>
          </p:cNvPr>
          <p:cNvSpPr txBox="1"/>
          <p:nvPr/>
        </p:nvSpPr>
        <p:spPr>
          <a:xfrm>
            <a:off x="5230170" y="3746498"/>
            <a:ext cx="2011060" cy="87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Ｆ</a:t>
            </a:r>
            <a:endParaRPr lang="en-US" altLang="zh-CN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DDFF28A-0433-4AFC-AC4E-391159991CC3}"/>
              </a:ext>
            </a:extLst>
          </p:cNvPr>
          <p:cNvSpPr txBox="1"/>
          <p:nvPr/>
        </p:nvSpPr>
        <p:spPr>
          <a:xfrm>
            <a:off x="8686802" y="3065792"/>
            <a:ext cx="2011060" cy="248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滑鼠</a:t>
            </a:r>
            <a:endParaRPr lang="en-US" altLang="zh-TW" sz="4400" b="1" dirty="0"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TW" sz="3200" b="1" dirty="0">
                <a:latin typeface="+mn-ea"/>
                <a:cs typeface="+mn-ea"/>
                <a:sym typeface="+mn-lt"/>
              </a:rPr>
              <a:t>&amp;</a:t>
            </a: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左鍵</a:t>
            </a:r>
            <a:endParaRPr lang="en-US" altLang="zh-CN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730EDFB-525F-445E-A88A-05DB5FB27C16}"/>
              </a:ext>
            </a:extLst>
          </p:cNvPr>
          <p:cNvSpPr txBox="1"/>
          <p:nvPr/>
        </p:nvSpPr>
        <p:spPr>
          <a:xfrm>
            <a:off x="5090470" y="5845658"/>
            <a:ext cx="2011060" cy="875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latin typeface="+mn-ea"/>
                <a:cs typeface="+mn-ea"/>
                <a:sym typeface="+mn-lt"/>
              </a:rPr>
              <a:t>空白鍵</a:t>
            </a:r>
            <a:endParaRPr lang="en-US" altLang="zh-CN" sz="4400" b="1" dirty="0">
              <a:latin typeface="+mn-ea"/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1997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8454D235-FFB9-476B-A6D5-87626375A474}"/>
              </a:ext>
            </a:extLst>
          </p:cNvPr>
          <p:cNvSpPr/>
          <p:nvPr/>
        </p:nvSpPr>
        <p:spPr>
          <a:xfrm>
            <a:off x="-302136" y="-143450"/>
            <a:ext cx="12680224" cy="7275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99FC94-F8E8-4705-93D5-69BA8A95224E}"/>
              </a:ext>
            </a:extLst>
          </p:cNvPr>
          <p:cNvSpPr/>
          <p:nvPr/>
        </p:nvSpPr>
        <p:spPr>
          <a:xfrm>
            <a:off x="2997756" y="90035"/>
            <a:ext cx="6196486" cy="151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3847A9-20B2-4029-9319-80BD5B7B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0208-E72F-4ECC-8FED-212E4C31B43B}" type="slidenum">
              <a:rPr lang="zh-TW" altLang="en-US" smtClean="0">
                <a:solidFill>
                  <a:schemeClr val="tx1"/>
                </a:solidFill>
                <a:latin typeface="+mn-ea"/>
              </a:rPr>
              <a:pPr/>
              <a:t>9</a:t>
            </a:fld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90E3FE-2089-41CD-BB45-7508D11496D5}"/>
              </a:ext>
            </a:extLst>
          </p:cNvPr>
          <p:cNvSpPr txBox="1"/>
          <p:nvPr/>
        </p:nvSpPr>
        <p:spPr>
          <a:xfrm>
            <a:off x="1494140" y="3429000"/>
            <a:ext cx="2011060" cy="175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Ｗ</a:t>
            </a:r>
            <a:endParaRPr lang="en-US" altLang="zh-TW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ＡＳＤ</a:t>
            </a:r>
            <a:endParaRPr lang="en-US" altLang="zh-CN" sz="4400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CA0D604-B9F0-4537-901D-68ECD1361F06}"/>
              </a:ext>
            </a:extLst>
          </p:cNvPr>
          <p:cNvSpPr txBox="1"/>
          <p:nvPr/>
        </p:nvSpPr>
        <p:spPr>
          <a:xfrm>
            <a:off x="4452951" y="-85406"/>
            <a:ext cx="31760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b="1" dirty="0">
                <a:latin typeface="+mn-ea"/>
                <a:cs typeface="+mn-ea"/>
                <a:sym typeface="+mn-lt"/>
              </a:rPr>
              <a:t>玩法</a:t>
            </a:r>
            <a:endParaRPr lang="zh-TW" altLang="en-US" sz="11500" dirty="0">
              <a:latin typeface="+mn-ea"/>
            </a:endParaRPr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3BC29E3D-7583-435E-AF72-2FDB1CC7EE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0470" y="3234125"/>
            <a:ext cx="2011060" cy="219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0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34 L 0.07292 -0.13541 L 0.04167 0.04792 L -0.04583 0.09792 L -0.06667 -0.0743 L -0.00312 -0.01134 Z " pathEditMode="relative" ptsTypes="AAAAAA">
                                      <p:cBhvr>
                                        <p:cTn id="6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1261</Words>
  <Application>Microsoft Office PowerPoint</Application>
  <PresentationFormat>寬螢幕</PresentationFormat>
  <Paragraphs>213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等线</vt:lpstr>
      <vt:lpstr>微軟正黑體</vt:lpstr>
      <vt:lpstr>新細明體</vt:lpstr>
      <vt:lpstr>Arial</vt:lpstr>
      <vt:lpstr>Calibri</vt:lpstr>
      <vt:lpstr>Office 佈景主題</vt:lpstr>
      <vt:lpstr>星際復仇者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星際復仇者</dc:title>
  <dc:creator>keorn038</dc:creator>
  <cp:lastModifiedBy>律行 李</cp:lastModifiedBy>
  <cp:revision>45</cp:revision>
  <cp:lastPrinted>2021-12-09T06:46:16Z</cp:lastPrinted>
  <dcterms:created xsi:type="dcterms:W3CDTF">2021-12-06T12:16:54Z</dcterms:created>
  <dcterms:modified xsi:type="dcterms:W3CDTF">2022-06-07T09:55:24Z</dcterms:modified>
</cp:coreProperties>
</file>